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9144000" cy="6858000"/>
  <p:embeddedFontLst>
    <p:embeddedFont>
      <p:font typeface="Arial Black" panose="020B0A04020102020204" pitchFamily="34" charset="0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Trebuchet MS" panose="020B0603020202020204" pitchFamily="34" charset="0"/>
      <p:regular r:id="rId59"/>
      <p:bold r:id="rId60"/>
      <p:italic r:id="rId61"/>
      <p:boldItalic r:id="rId62"/>
    </p:embeddedFont>
    <p:embeddedFont>
      <p:font typeface="Tw Cen MT" panose="020B06020201040206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111C5E-FBE0-4BA2-9ED6-D2F1A7FC8E46}">
  <a:tblStyle styleId="{7D111C5E-FBE0-4BA2-9ED6-D2F1A7FC8E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399" y="6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4646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7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83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09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96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48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90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699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972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65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6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2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39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44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559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790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360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248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060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700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67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01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10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703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891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50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870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011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704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743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236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Shape 318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Shape 318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47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Shape 319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Shape 319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740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Shape 320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Shape 320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2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788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Shape 321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Shape 322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788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" name="Shape 594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3" name="Shape 594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998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Shape 595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3" name="Shape 595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278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Shape 596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6" name="Shape 59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795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5" name="Shape 597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6" name="Shape 597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060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5" name="Shape 598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6" name="Shape 598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20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5" name="Shape 599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6" name="Shape 599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871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Shape 600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6" name="Shape 600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58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92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15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68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7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64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754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47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2081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264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101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82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462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8716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82990" y="6570802"/>
            <a:ext cx="381634" cy="2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571"/>
              </a:lnSpc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26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75234" y="458165"/>
            <a:ext cx="819353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523392" y="1152368"/>
            <a:ext cx="8097215" cy="292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82990" y="6570802"/>
            <a:ext cx="381634" cy="2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4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42109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5234" y="458165"/>
            <a:ext cx="819353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82990" y="6570802"/>
            <a:ext cx="381634" cy="2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13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176" y="480441"/>
            <a:ext cx="834364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82990" y="6570802"/>
            <a:ext cx="381634" cy="2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995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75234" y="458165"/>
            <a:ext cx="819353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665" y="1731390"/>
            <a:ext cx="3082290" cy="345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97470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82990" y="6570802"/>
            <a:ext cx="381634" cy="2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571"/>
              </a:lnSpc>
              <a:spcBef>
                <a:spcPts val="0"/>
              </a:spcBef>
              <a:buNone/>
              <a:defRPr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96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17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39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628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645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398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2540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9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9" Type="http://schemas.openxmlformats.org/officeDocument/2006/relationships/image" Target="../media/image142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47" Type="http://schemas.openxmlformats.org/officeDocument/2006/relationships/image" Target="../media/image150.png"/><Relationship Id="rId50" Type="http://schemas.openxmlformats.org/officeDocument/2006/relationships/image" Target="../media/image15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3" Type="http://schemas.openxmlformats.org/officeDocument/2006/relationships/image" Target="../media/image156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49" Type="http://schemas.openxmlformats.org/officeDocument/2006/relationships/image" Target="../media/image152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52" Type="http://schemas.openxmlformats.org/officeDocument/2006/relationships/image" Target="../media/image155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8" Type="http://schemas.openxmlformats.org/officeDocument/2006/relationships/image" Target="../media/image111.png"/><Relationship Id="rId51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" Type="http://schemas.openxmlformats.org/officeDocument/2006/relationships/image" Target="../media/image162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8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Shape 5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Shape 52"/>
          <p:cNvSpPr txBox="1"/>
          <p:nvPr/>
        </p:nvSpPr>
        <p:spPr>
          <a:xfrm>
            <a:off x="2523235" y="3770833"/>
            <a:ext cx="535114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Hadoop for Big Data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1331594" y="1303693"/>
            <a:ext cx="2997809" cy="23762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Shape 54"/>
          <p:cNvSpPr txBox="1"/>
          <p:nvPr/>
        </p:nvSpPr>
        <p:spPr>
          <a:xfrm>
            <a:off x="8782050" y="6571715"/>
            <a:ext cx="15049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Shape 16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502229" y="335025"/>
            <a:ext cx="714012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What does Hadoop promise?</a:t>
            </a:r>
            <a:endParaRPr dirty="0"/>
          </a:p>
        </p:txBody>
      </p:sp>
      <p:sp>
        <p:nvSpPr>
          <p:cNvPr id="170" name="Shape 170"/>
          <p:cNvSpPr/>
          <p:nvPr/>
        </p:nvSpPr>
        <p:spPr>
          <a:xfrm>
            <a:off x="683564" y="1177150"/>
            <a:ext cx="1152131" cy="9556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Shape 171"/>
          <p:cNvSpPr/>
          <p:nvPr/>
        </p:nvSpPr>
        <p:spPr>
          <a:xfrm>
            <a:off x="6948296" y="1999455"/>
            <a:ext cx="1360170" cy="8924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Shape 172"/>
          <p:cNvSpPr/>
          <p:nvPr/>
        </p:nvSpPr>
        <p:spPr>
          <a:xfrm>
            <a:off x="6732269" y="3501021"/>
            <a:ext cx="1440179" cy="10801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Shape 173"/>
          <p:cNvSpPr/>
          <p:nvPr/>
        </p:nvSpPr>
        <p:spPr>
          <a:xfrm>
            <a:off x="555447" y="2801239"/>
            <a:ext cx="1363218" cy="10598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Shape 174"/>
          <p:cNvSpPr/>
          <p:nvPr/>
        </p:nvSpPr>
        <p:spPr>
          <a:xfrm>
            <a:off x="683564" y="4221111"/>
            <a:ext cx="1080122" cy="10801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Shape 175"/>
          <p:cNvSpPr/>
          <p:nvPr/>
        </p:nvSpPr>
        <p:spPr>
          <a:xfrm>
            <a:off x="6876288" y="5301208"/>
            <a:ext cx="1152131" cy="10801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Shape 176"/>
          <p:cNvSpPr txBox="1"/>
          <p:nvPr/>
        </p:nvSpPr>
        <p:spPr>
          <a:xfrm>
            <a:off x="1502228" y="1430782"/>
            <a:ext cx="7180761" cy="501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784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Scalability (petabytes of data, thousands of machines)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599440" marR="1584325" lvl="0" indent="-587375" algn="l" rtl="0">
              <a:lnSpc>
                <a:spcPct val="2844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Flexibility in accepting all data formats (no schema)  Efficient and simple fault-tolerant mechanism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129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Commodity inexpensive hardware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86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Performance (tons of indexing, tuning, data organization tech.)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911860" lvl="0" indent="0" algn="ctr" rtl="0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Features: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64985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Provenance tracking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264985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Annotation management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10179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- ….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8682990" y="6571715"/>
            <a:ext cx="249554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Shape 184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539551" y="386334"/>
            <a:ext cx="712286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tx1"/>
                </a:solidFill>
                <a:sym typeface="Arial"/>
              </a:rPr>
              <a:t>Design Principles of Hadoop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618540" y="1280007"/>
            <a:ext cx="7788275" cy="479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Need to process big data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Need to parallelize computation across thousands of nodes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Commodity hardware</a:t>
            </a:r>
            <a:endParaRPr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6285" marR="5080" lvl="1" indent="-286385" algn="l" rtl="0">
              <a:lnSpc>
                <a:spcPct val="110000"/>
              </a:lnSpc>
              <a:spcBef>
                <a:spcPts val="46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Large number of low-end cheap machines working in parallel to solve a  computing problem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This is in contrast to </a:t>
            </a:r>
            <a:r>
              <a:rPr lang="en-US" sz="1800" b="1" i="0" u="none" strike="noStrike" cap="none" dirty="0">
                <a:latin typeface="Arial"/>
                <a:ea typeface="Arial"/>
                <a:cs typeface="Arial"/>
                <a:sym typeface="Arial"/>
              </a:rPr>
              <a:t>Parallel DBs</a:t>
            </a:r>
            <a:r>
              <a:rPr lang="en-US" sz="18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small number of high-end expensive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0" algn="l" rtl="0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machines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Automatic parallelization &amp; distribution</a:t>
            </a:r>
            <a:endParaRPr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Hidden from the end-user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Fault tolerance and automatic recovery</a:t>
            </a:r>
            <a:endParaRPr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Nodes/tasks will fail and will recover automatically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Clean and simple programming abstraction</a:t>
            </a:r>
            <a:endParaRPr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Users only provide two functions “map” and “reduce”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Shape 194"/>
          <p:cNvSpPr/>
          <p:nvPr/>
        </p:nvSpPr>
        <p:spPr>
          <a:xfrm>
            <a:off x="2575560" y="1417319"/>
            <a:ext cx="1833372" cy="2406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Shape 195"/>
          <p:cNvSpPr/>
          <p:nvPr/>
        </p:nvSpPr>
        <p:spPr>
          <a:xfrm>
            <a:off x="4176521" y="1746148"/>
            <a:ext cx="639508" cy="6201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Shape 196"/>
          <p:cNvSpPr txBox="1"/>
          <p:nvPr/>
        </p:nvSpPr>
        <p:spPr>
          <a:xfrm>
            <a:off x="3103626" y="1810003"/>
            <a:ext cx="787400" cy="167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213733" y="1340853"/>
            <a:ext cx="2942766" cy="10750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Shape 198"/>
          <p:cNvSpPr/>
          <p:nvPr/>
        </p:nvSpPr>
        <p:spPr>
          <a:xfrm>
            <a:off x="4213733" y="1340853"/>
            <a:ext cx="2943225" cy="1075690"/>
          </a:xfrm>
          <a:custGeom>
            <a:avLst/>
            <a:gdLst/>
            <a:ahLst/>
            <a:cxnLst/>
            <a:rect l="0" t="0" r="0" b="0"/>
            <a:pathLst>
              <a:path w="2943225" h="1075689" extrusionOk="0">
                <a:moveTo>
                  <a:pt x="0" y="1075067"/>
                </a:moveTo>
                <a:lnTo>
                  <a:pt x="1076959" y="666508"/>
                </a:lnTo>
                <a:lnTo>
                  <a:pt x="1061802" y="631407"/>
                </a:lnTo>
                <a:lnTo>
                  <a:pt x="1051092" y="596305"/>
                </a:lnTo>
                <a:lnTo>
                  <a:pt x="1044731" y="561297"/>
                </a:lnTo>
                <a:lnTo>
                  <a:pt x="1042620" y="526481"/>
                </a:lnTo>
                <a:lnTo>
                  <a:pt x="1044660" y="491953"/>
                </a:lnTo>
                <a:lnTo>
                  <a:pt x="1060797" y="424145"/>
                </a:lnTo>
                <a:lnTo>
                  <a:pt x="1092352" y="358646"/>
                </a:lnTo>
                <a:lnTo>
                  <a:pt x="1113663" y="327002"/>
                </a:lnTo>
                <a:lnTo>
                  <a:pt x="1138532" y="296225"/>
                </a:lnTo>
                <a:lnTo>
                  <a:pt x="1166860" y="266410"/>
                </a:lnTo>
                <a:lnTo>
                  <a:pt x="1198547" y="237654"/>
                </a:lnTo>
                <a:lnTo>
                  <a:pt x="1233494" y="210054"/>
                </a:lnTo>
                <a:lnTo>
                  <a:pt x="1271603" y="183706"/>
                </a:lnTo>
                <a:lnTo>
                  <a:pt x="1312775" y="158705"/>
                </a:lnTo>
                <a:lnTo>
                  <a:pt x="1356911" y="135150"/>
                </a:lnTo>
                <a:lnTo>
                  <a:pt x="1403911" y="113135"/>
                </a:lnTo>
                <a:lnTo>
                  <a:pt x="1453677" y="92758"/>
                </a:lnTo>
                <a:lnTo>
                  <a:pt x="1506111" y="74114"/>
                </a:lnTo>
                <a:lnTo>
                  <a:pt x="1561112" y="57301"/>
                </a:lnTo>
                <a:lnTo>
                  <a:pt x="1618582" y="42415"/>
                </a:lnTo>
                <a:lnTo>
                  <a:pt x="1678423" y="29552"/>
                </a:lnTo>
                <a:lnTo>
                  <a:pt x="1740534" y="18808"/>
                </a:lnTo>
                <a:lnTo>
                  <a:pt x="1796776" y="11217"/>
                </a:lnTo>
                <a:lnTo>
                  <a:pt x="1853037" y="5580"/>
                </a:lnTo>
                <a:lnTo>
                  <a:pt x="1909195" y="1857"/>
                </a:lnTo>
                <a:lnTo>
                  <a:pt x="1965129" y="9"/>
                </a:lnTo>
                <a:lnTo>
                  <a:pt x="2020717" y="0"/>
                </a:lnTo>
                <a:lnTo>
                  <a:pt x="2075835" y="1789"/>
                </a:lnTo>
                <a:lnTo>
                  <a:pt x="2130361" y="5338"/>
                </a:lnTo>
                <a:lnTo>
                  <a:pt x="2184174" y="10610"/>
                </a:lnTo>
                <a:lnTo>
                  <a:pt x="2237152" y="17566"/>
                </a:lnTo>
                <a:lnTo>
                  <a:pt x="2289170" y="26167"/>
                </a:lnTo>
                <a:lnTo>
                  <a:pt x="2340109" y="36374"/>
                </a:lnTo>
                <a:lnTo>
                  <a:pt x="2389845" y="48150"/>
                </a:lnTo>
                <a:lnTo>
                  <a:pt x="2438256" y="61456"/>
                </a:lnTo>
                <a:lnTo>
                  <a:pt x="2485220" y="76254"/>
                </a:lnTo>
                <a:lnTo>
                  <a:pt x="2530614" y="92504"/>
                </a:lnTo>
                <a:lnTo>
                  <a:pt x="2574316" y="110169"/>
                </a:lnTo>
                <a:lnTo>
                  <a:pt x="2616205" y="129211"/>
                </a:lnTo>
                <a:lnTo>
                  <a:pt x="2656157" y="149590"/>
                </a:lnTo>
                <a:lnTo>
                  <a:pt x="2694051" y="171268"/>
                </a:lnTo>
                <a:lnTo>
                  <a:pt x="2729765" y="194207"/>
                </a:lnTo>
                <a:lnTo>
                  <a:pt x="2763175" y="218368"/>
                </a:lnTo>
                <a:lnTo>
                  <a:pt x="2794160" y="243713"/>
                </a:lnTo>
                <a:lnTo>
                  <a:pt x="2822597" y="270204"/>
                </a:lnTo>
                <a:lnTo>
                  <a:pt x="2871340" y="326469"/>
                </a:lnTo>
                <a:lnTo>
                  <a:pt x="2908426" y="386854"/>
                </a:lnTo>
                <a:lnTo>
                  <a:pt x="2923584" y="421939"/>
                </a:lnTo>
                <a:lnTo>
                  <a:pt x="2940655" y="492022"/>
                </a:lnTo>
                <a:lnTo>
                  <a:pt x="2942766" y="526827"/>
                </a:lnTo>
                <a:lnTo>
                  <a:pt x="2940726" y="561344"/>
                </a:lnTo>
                <a:lnTo>
                  <a:pt x="2924589" y="629134"/>
                </a:lnTo>
                <a:lnTo>
                  <a:pt x="2893034" y="694620"/>
                </a:lnTo>
                <a:lnTo>
                  <a:pt x="2871723" y="726258"/>
                </a:lnTo>
                <a:lnTo>
                  <a:pt x="2846854" y="757030"/>
                </a:lnTo>
                <a:lnTo>
                  <a:pt x="2818526" y="786840"/>
                </a:lnTo>
                <a:lnTo>
                  <a:pt x="2786839" y="815592"/>
                </a:lnTo>
                <a:lnTo>
                  <a:pt x="2751892" y="843190"/>
                </a:lnTo>
                <a:lnTo>
                  <a:pt x="2713783" y="869536"/>
                </a:lnTo>
                <a:lnTo>
                  <a:pt x="2672611" y="894534"/>
                </a:lnTo>
                <a:lnTo>
                  <a:pt x="2628475" y="918088"/>
                </a:lnTo>
                <a:lnTo>
                  <a:pt x="2581475" y="940101"/>
                </a:lnTo>
                <a:lnTo>
                  <a:pt x="2531709" y="960478"/>
                </a:lnTo>
                <a:lnTo>
                  <a:pt x="2479275" y="979121"/>
                </a:lnTo>
                <a:lnTo>
                  <a:pt x="2424274" y="995933"/>
                </a:lnTo>
                <a:lnTo>
                  <a:pt x="2366804" y="1010820"/>
                </a:lnTo>
                <a:lnTo>
                  <a:pt x="2306963" y="1023683"/>
                </a:lnTo>
                <a:lnTo>
                  <a:pt x="2244852" y="1034427"/>
                </a:lnTo>
                <a:lnTo>
                  <a:pt x="2191379" y="1041683"/>
                </a:lnTo>
                <a:lnTo>
                  <a:pt x="2137686" y="1047173"/>
                </a:lnTo>
                <a:lnTo>
                  <a:pt x="2083896" y="1050920"/>
                </a:lnTo>
                <a:lnTo>
                  <a:pt x="2030130" y="1052948"/>
                </a:lnTo>
                <a:lnTo>
                  <a:pt x="1976510" y="1053279"/>
                </a:lnTo>
                <a:lnTo>
                  <a:pt x="1923158" y="1051936"/>
                </a:lnTo>
                <a:lnTo>
                  <a:pt x="1870197" y="1048942"/>
                </a:lnTo>
                <a:lnTo>
                  <a:pt x="1817748" y="1044320"/>
                </a:lnTo>
                <a:lnTo>
                  <a:pt x="1765934" y="1038092"/>
                </a:lnTo>
                <a:lnTo>
                  <a:pt x="1714878" y="1030282"/>
                </a:lnTo>
                <a:lnTo>
                  <a:pt x="1664699" y="1020912"/>
                </a:lnTo>
                <a:lnTo>
                  <a:pt x="1615522" y="1010006"/>
                </a:lnTo>
                <a:lnTo>
                  <a:pt x="1567469" y="997585"/>
                </a:lnTo>
                <a:lnTo>
                  <a:pt x="1520660" y="983674"/>
                </a:lnTo>
                <a:lnTo>
                  <a:pt x="1475219" y="968294"/>
                </a:lnTo>
                <a:lnTo>
                  <a:pt x="1431267" y="951469"/>
                </a:lnTo>
                <a:lnTo>
                  <a:pt x="1388926" y="933222"/>
                </a:lnTo>
                <a:lnTo>
                  <a:pt x="1348320" y="913575"/>
                </a:lnTo>
                <a:lnTo>
                  <a:pt x="1309569" y="892552"/>
                </a:lnTo>
                <a:lnTo>
                  <a:pt x="1272796" y="870175"/>
                </a:lnTo>
                <a:lnTo>
                  <a:pt x="1238122" y="846467"/>
                </a:lnTo>
                <a:lnTo>
                  <a:pt x="0" y="1075067"/>
                </a:lnTo>
                <a:close/>
              </a:path>
            </a:pathLst>
          </a:custGeom>
          <a:noFill/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Shape 199"/>
          <p:cNvSpPr txBox="1"/>
          <p:nvPr/>
        </p:nvSpPr>
        <p:spPr>
          <a:xfrm>
            <a:off x="5621273" y="1702689"/>
            <a:ext cx="11715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Write Once!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1524000" y="2538158"/>
            <a:ext cx="1224140" cy="118700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Shape 201"/>
          <p:cNvSpPr/>
          <p:nvPr/>
        </p:nvSpPr>
        <p:spPr>
          <a:xfrm>
            <a:off x="432314" y="1412902"/>
            <a:ext cx="2274944" cy="11889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Shape 202"/>
          <p:cNvSpPr/>
          <p:nvPr/>
        </p:nvSpPr>
        <p:spPr>
          <a:xfrm>
            <a:off x="432314" y="1412902"/>
            <a:ext cx="2275205" cy="1189355"/>
          </a:xfrm>
          <a:custGeom>
            <a:avLst/>
            <a:gdLst/>
            <a:ahLst/>
            <a:cxnLst/>
            <a:rect l="0" t="0" r="0" b="0"/>
            <a:pathLst>
              <a:path w="2275205" h="1189355" extrusionOk="0">
                <a:moveTo>
                  <a:pt x="2274944" y="1188946"/>
                </a:moveTo>
                <a:lnTo>
                  <a:pt x="1520818" y="947392"/>
                </a:lnTo>
                <a:lnTo>
                  <a:pt x="1475261" y="965296"/>
                </a:lnTo>
                <a:lnTo>
                  <a:pt x="1428477" y="981514"/>
                </a:lnTo>
                <a:lnTo>
                  <a:pt x="1380594" y="996056"/>
                </a:lnTo>
                <a:lnTo>
                  <a:pt x="1331734" y="1008931"/>
                </a:lnTo>
                <a:lnTo>
                  <a:pt x="1282023" y="1020149"/>
                </a:lnTo>
                <a:lnTo>
                  <a:pt x="1231586" y="1029720"/>
                </a:lnTo>
                <a:lnTo>
                  <a:pt x="1180547" y="1037653"/>
                </a:lnTo>
                <a:lnTo>
                  <a:pt x="1129032" y="1043959"/>
                </a:lnTo>
                <a:lnTo>
                  <a:pt x="1077164" y="1048648"/>
                </a:lnTo>
                <a:lnTo>
                  <a:pt x="1025069" y="1051728"/>
                </a:lnTo>
                <a:lnTo>
                  <a:pt x="972872" y="1053210"/>
                </a:lnTo>
                <a:lnTo>
                  <a:pt x="920696" y="1053104"/>
                </a:lnTo>
                <a:lnTo>
                  <a:pt x="868668" y="1051420"/>
                </a:lnTo>
                <a:lnTo>
                  <a:pt x="816911" y="1048166"/>
                </a:lnTo>
                <a:lnTo>
                  <a:pt x="765551" y="1043354"/>
                </a:lnTo>
                <a:lnTo>
                  <a:pt x="714712" y="1036992"/>
                </a:lnTo>
                <a:lnTo>
                  <a:pt x="664519" y="1029091"/>
                </a:lnTo>
                <a:lnTo>
                  <a:pt x="615097" y="1019661"/>
                </a:lnTo>
                <a:lnTo>
                  <a:pt x="566570" y="1008710"/>
                </a:lnTo>
                <a:lnTo>
                  <a:pt x="519063" y="996250"/>
                </a:lnTo>
                <a:lnTo>
                  <a:pt x="472702" y="982289"/>
                </a:lnTo>
                <a:lnTo>
                  <a:pt x="427610" y="966838"/>
                </a:lnTo>
                <a:lnTo>
                  <a:pt x="383912" y="949906"/>
                </a:lnTo>
                <a:lnTo>
                  <a:pt x="341734" y="931503"/>
                </a:lnTo>
                <a:lnTo>
                  <a:pt x="301200" y="911639"/>
                </a:lnTo>
                <a:lnTo>
                  <a:pt x="262435" y="890324"/>
                </a:lnTo>
                <a:lnTo>
                  <a:pt x="225563" y="867567"/>
                </a:lnTo>
                <a:lnTo>
                  <a:pt x="190709" y="843379"/>
                </a:lnTo>
                <a:lnTo>
                  <a:pt x="151818" y="812531"/>
                </a:lnTo>
                <a:lnTo>
                  <a:pt x="117427" y="780698"/>
                </a:lnTo>
                <a:lnTo>
                  <a:pt x="87502" y="748006"/>
                </a:lnTo>
                <a:lnTo>
                  <a:pt x="62014" y="714579"/>
                </a:lnTo>
                <a:lnTo>
                  <a:pt x="40930" y="680542"/>
                </a:lnTo>
                <a:lnTo>
                  <a:pt x="24218" y="646019"/>
                </a:lnTo>
                <a:lnTo>
                  <a:pt x="3785" y="576017"/>
                </a:lnTo>
                <a:lnTo>
                  <a:pt x="0" y="540787"/>
                </a:lnTo>
                <a:lnTo>
                  <a:pt x="460" y="505571"/>
                </a:lnTo>
                <a:lnTo>
                  <a:pt x="13989" y="435678"/>
                </a:lnTo>
                <a:lnTo>
                  <a:pt x="44119" y="367336"/>
                </a:lnTo>
                <a:lnTo>
                  <a:pt x="65330" y="334060"/>
                </a:lnTo>
                <a:lnTo>
                  <a:pt x="90596" y="301545"/>
                </a:lnTo>
                <a:lnTo>
                  <a:pt x="119885" y="269917"/>
                </a:lnTo>
                <a:lnTo>
                  <a:pt x="153165" y="239301"/>
                </a:lnTo>
                <a:lnTo>
                  <a:pt x="190405" y="209821"/>
                </a:lnTo>
                <a:lnTo>
                  <a:pt x="231573" y="181603"/>
                </a:lnTo>
                <a:lnTo>
                  <a:pt x="276637" y="154771"/>
                </a:lnTo>
                <a:lnTo>
                  <a:pt x="325565" y="129449"/>
                </a:lnTo>
                <a:lnTo>
                  <a:pt x="378326" y="105763"/>
                </a:lnTo>
                <a:lnTo>
                  <a:pt x="423885" y="87871"/>
                </a:lnTo>
                <a:lnTo>
                  <a:pt x="470670" y="71664"/>
                </a:lnTo>
                <a:lnTo>
                  <a:pt x="518554" y="57132"/>
                </a:lnTo>
                <a:lnTo>
                  <a:pt x="567414" y="44264"/>
                </a:lnTo>
                <a:lnTo>
                  <a:pt x="617125" y="33052"/>
                </a:lnTo>
                <a:lnTo>
                  <a:pt x="667562" y="23486"/>
                </a:lnTo>
                <a:lnTo>
                  <a:pt x="718600" y="15555"/>
                </a:lnTo>
                <a:lnTo>
                  <a:pt x="770115" y="9251"/>
                </a:lnTo>
                <a:lnTo>
                  <a:pt x="821982" y="4563"/>
                </a:lnTo>
                <a:lnTo>
                  <a:pt x="874076" y="1483"/>
                </a:lnTo>
                <a:lnTo>
                  <a:pt x="926273" y="0"/>
                </a:lnTo>
                <a:lnTo>
                  <a:pt x="978447" y="104"/>
                </a:lnTo>
                <a:lnTo>
                  <a:pt x="1030474" y="1786"/>
                </a:lnTo>
                <a:lnTo>
                  <a:pt x="1082229" y="5036"/>
                </a:lnTo>
                <a:lnTo>
                  <a:pt x="1133587" y="9845"/>
                </a:lnTo>
                <a:lnTo>
                  <a:pt x="1184424" y="16202"/>
                </a:lnTo>
                <a:lnTo>
                  <a:pt x="1234615" y="24099"/>
                </a:lnTo>
                <a:lnTo>
                  <a:pt x="1284035" y="33525"/>
                </a:lnTo>
                <a:lnTo>
                  <a:pt x="1332560" y="44471"/>
                </a:lnTo>
                <a:lnTo>
                  <a:pt x="1380064" y="56927"/>
                </a:lnTo>
                <a:lnTo>
                  <a:pt x="1426423" y="70884"/>
                </a:lnTo>
                <a:lnTo>
                  <a:pt x="1471513" y="86331"/>
                </a:lnTo>
                <a:lnTo>
                  <a:pt x="1515208" y="103259"/>
                </a:lnTo>
                <a:lnTo>
                  <a:pt x="1557383" y="121658"/>
                </a:lnTo>
                <a:lnTo>
                  <a:pt x="1597915" y="141519"/>
                </a:lnTo>
                <a:lnTo>
                  <a:pt x="1636677" y="162832"/>
                </a:lnTo>
                <a:lnTo>
                  <a:pt x="1673547" y="185588"/>
                </a:lnTo>
                <a:lnTo>
                  <a:pt x="1708397" y="209776"/>
                </a:lnTo>
                <a:lnTo>
                  <a:pt x="1749592" y="242637"/>
                </a:lnTo>
                <a:lnTo>
                  <a:pt x="1785822" y="276772"/>
                </a:lnTo>
                <a:lnTo>
                  <a:pt x="1817073" y="312018"/>
                </a:lnTo>
                <a:lnTo>
                  <a:pt x="1843329" y="348216"/>
                </a:lnTo>
                <a:lnTo>
                  <a:pt x="1864577" y="385203"/>
                </a:lnTo>
                <a:lnTo>
                  <a:pt x="1880801" y="422818"/>
                </a:lnTo>
                <a:lnTo>
                  <a:pt x="1891987" y="460900"/>
                </a:lnTo>
                <a:lnTo>
                  <a:pt x="1898120" y="499288"/>
                </a:lnTo>
                <a:lnTo>
                  <a:pt x="1899185" y="537821"/>
                </a:lnTo>
                <a:lnTo>
                  <a:pt x="1895168" y="576336"/>
                </a:lnTo>
                <a:lnTo>
                  <a:pt x="1886054" y="614673"/>
                </a:lnTo>
                <a:lnTo>
                  <a:pt x="1871829" y="652671"/>
                </a:lnTo>
                <a:lnTo>
                  <a:pt x="1852477" y="690167"/>
                </a:lnTo>
                <a:lnTo>
                  <a:pt x="1827984" y="727002"/>
                </a:lnTo>
                <a:lnTo>
                  <a:pt x="1798335" y="763013"/>
                </a:lnTo>
                <a:lnTo>
                  <a:pt x="1763515" y="798040"/>
                </a:lnTo>
                <a:lnTo>
                  <a:pt x="2274944" y="1188946"/>
                </a:lnTo>
                <a:close/>
              </a:path>
            </a:pathLst>
          </a:custGeom>
          <a:noFill/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Shape 203"/>
          <p:cNvSpPr txBox="1"/>
          <p:nvPr/>
        </p:nvSpPr>
        <p:spPr>
          <a:xfrm>
            <a:off x="835558" y="1637791"/>
            <a:ext cx="109220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3525" marR="5080" lvl="0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Read Many  Times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176521" y="2696210"/>
            <a:ext cx="2952750" cy="351790"/>
          </a:xfrm>
          <a:custGeom>
            <a:avLst/>
            <a:gdLst/>
            <a:ahLst/>
            <a:cxnLst/>
            <a:rect l="0" t="0" r="0" b="0"/>
            <a:pathLst>
              <a:path w="2952750" h="351789" extrusionOk="0">
                <a:moveTo>
                  <a:pt x="2798364" y="300983"/>
                </a:moveTo>
                <a:lnTo>
                  <a:pt x="2794507" y="351663"/>
                </a:lnTo>
                <a:lnTo>
                  <a:pt x="2913740" y="302894"/>
                </a:lnTo>
                <a:lnTo>
                  <a:pt x="2823718" y="302894"/>
                </a:lnTo>
                <a:lnTo>
                  <a:pt x="2798364" y="300983"/>
                </a:lnTo>
                <a:close/>
              </a:path>
              <a:path w="2952750" h="351789" extrusionOk="0">
                <a:moveTo>
                  <a:pt x="2802219" y="250314"/>
                </a:moveTo>
                <a:lnTo>
                  <a:pt x="2798364" y="300983"/>
                </a:lnTo>
                <a:lnTo>
                  <a:pt x="2823718" y="302894"/>
                </a:lnTo>
                <a:lnTo>
                  <a:pt x="2827528" y="252222"/>
                </a:lnTo>
                <a:lnTo>
                  <a:pt x="2802219" y="250314"/>
                </a:lnTo>
                <a:close/>
              </a:path>
              <a:path w="2952750" h="351789" extrusionOk="0">
                <a:moveTo>
                  <a:pt x="2806064" y="199770"/>
                </a:moveTo>
                <a:lnTo>
                  <a:pt x="2802219" y="250314"/>
                </a:lnTo>
                <a:lnTo>
                  <a:pt x="2827528" y="252222"/>
                </a:lnTo>
                <a:lnTo>
                  <a:pt x="2823718" y="302894"/>
                </a:lnTo>
                <a:lnTo>
                  <a:pt x="2913740" y="302894"/>
                </a:lnTo>
                <a:lnTo>
                  <a:pt x="2952242" y="287147"/>
                </a:lnTo>
                <a:lnTo>
                  <a:pt x="2806064" y="199770"/>
                </a:lnTo>
                <a:close/>
              </a:path>
              <a:path w="2952750" h="351789" extrusionOk="0">
                <a:moveTo>
                  <a:pt x="153796" y="50673"/>
                </a:moveTo>
                <a:lnTo>
                  <a:pt x="149986" y="101346"/>
                </a:lnTo>
                <a:lnTo>
                  <a:pt x="2798364" y="300983"/>
                </a:lnTo>
                <a:lnTo>
                  <a:pt x="2802219" y="250314"/>
                </a:lnTo>
                <a:lnTo>
                  <a:pt x="153796" y="50673"/>
                </a:lnTo>
                <a:close/>
              </a:path>
              <a:path w="2952750" h="351789" extrusionOk="0">
                <a:moveTo>
                  <a:pt x="157606" y="0"/>
                </a:moveTo>
                <a:lnTo>
                  <a:pt x="0" y="64515"/>
                </a:lnTo>
                <a:lnTo>
                  <a:pt x="146176" y="152018"/>
                </a:lnTo>
                <a:lnTo>
                  <a:pt x="149986" y="101346"/>
                </a:lnTo>
                <a:lnTo>
                  <a:pt x="124713" y="99440"/>
                </a:lnTo>
                <a:lnTo>
                  <a:pt x="128524" y="48767"/>
                </a:lnTo>
                <a:lnTo>
                  <a:pt x="153940" y="48767"/>
                </a:lnTo>
                <a:lnTo>
                  <a:pt x="157606" y="0"/>
                </a:lnTo>
                <a:close/>
              </a:path>
              <a:path w="2952750" h="351789" extrusionOk="0">
                <a:moveTo>
                  <a:pt x="128524" y="48767"/>
                </a:moveTo>
                <a:lnTo>
                  <a:pt x="124713" y="99440"/>
                </a:lnTo>
                <a:lnTo>
                  <a:pt x="149986" y="101346"/>
                </a:lnTo>
                <a:lnTo>
                  <a:pt x="153796" y="50673"/>
                </a:lnTo>
                <a:lnTo>
                  <a:pt x="128524" y="48767"/>
                </a:lnTo>
                <a:close/>
              </a:path>
              <a:path w="2952750" h="351789" extrusionOk="0">
                <a:moveTo>
                  <a:pt x="153940" y="48767"/>
                </a:moveTo>
                <a:lnTo>
                  <a:pt x="128524" y="48767"/>
                </a:lnTo>
                <a:lnTo>
                  <a:pt x="153796" y="50673"/>
                </a:lnTo>
                <a:lnTo>
                  <a:pt x="153940" y="487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Shape 205"/>
          <p:cNvSpPr/>
          <p:nvPr/>
        </p:nvSpPr>
        <p:spPr>
          <a:xfrm>
            <a:off x="7128764" y="2564383"/>
            <a:ext cx="1692275" cy="838200"/>
          </a:xfrm>
          <a:custGeom>
            <a:avLst/>
            <a:gdLst/>
            <a:ahLst/>
            <a:cxnLst/>
            <a:rect l="0" t="0" r="0" b="0"/>
            <a:pathLst>
              <a:path w="1692275" h="838200" extrusionOk="0">
                <a:moveTo>
                  <a:pt x="845819" y="0"/>
                </a:moveTo>
                <a:lnTo>
                  <a:pt x="782698" y="1149"/>
                </a:lnTo>
                <a:lnTo>
                  <a:pt x="720837" y="4542"/>
                </a:lnTo>
                <a:lnTo>
                  <a:pt x="660398" y="10099"/>
                </a:lnTo>
                <a:lnTo>
                  <a:pt x="601546" y="17738"/>
                </a:lnTo>
                <a:lnTo>
                  <a:pt x="544443" y="27379"/>
                </a:lnTo>
                <a:lnTo>
                  <a:pt x="489255" y="38940"/>
                </a:lnTo>
                <a:lnTo>
                  <a:pt x="436144" y="52340"/>
                </a:lnTo>
                <a:lnTo>
                  <a:pt x="385274" y="67498"/>
                </a:lnTo>
                <a:lnTo>
                  <a:pt x="336808" y="84334"/>
                </a:lnTo>
                <a:lnTo>
                  <a:pt x="290911" y="102766"/>
                </a:lnTo>
                <a:lnTo>
                  <a:pt x="247745" y="122713"/>
                </a:lnTo>
                <a:lnTo>
                  <a:pt x="207474" y="144095"/>
                </a:lnTo>
                <a:lnTo>
                  <a:pt x="170262" y="166830"/>
                </a:lnTo>
                <a:lnTo>
                  <a:pt x="136273" y="190837"/>
                </a:lnTo>
                <a:lnTo>
                  <a:pt x="105670" y="216035"/>
                </a:lnTo>
                <a:lnTo>
                  <a:pt x="55276" y="269681"/>
                </a:lnTo>
                <a:lnTo>
                  <a:pt x="20390" y="327120"/>
                </a:lnTo>
                <a:lnTo>
                  <a:pt x="2320" y="387704"/>
                </a:lnTo>
                <a:lnTo>
                  <a:pt x="0" y="418973"/>
                </a:lnTo>
                <a:lnTo>
                  <a:pt x="2320" y="450241"/>
                </a:lnTo>
                <a:lnTo>
                  <a:pt x="20390" y="510825"/>
                </a:lnTo>
                <a:lnTo>
                  <a:pt x="55276" y="568264"/>
                </a:lnTo>
                <a:lnTo>
                  <a:pt x="105670" y="621910"/>
                </a:lnTo>
                <a:lnTo>
                  <a:pt x="136273" y="647108"/>
                </a:lnTo>
                <a:lnTo>
                  <a:pt x="170262" y="671115"/>
                </a:lnTo>
                <a:lnTo>
                  <a:pt x="207474" y="693850"/>
                </a:lnTo>
                <a:lnTo>
                  <a:pt x="247745" y="715232"/>
                </a:lnTo>
                <a:lnTo>
                  <a:pt x="290911" y="735179"/>
                </a:lnTo>
                <a:lnTo>
                  <a:pt x="336808" y="753611"/>
                </a:lnTo>
                <a:lnTo>
                  <a:pt x="385274" y="770447"/>
                </a:lnTo>
                <a:lnTo>
                  <a:pt x="436144" y="785605"/>
                </a:lnTo>
                <a:lnTo>
                  <a:pt x="489255" y="799005"/>
                </a:lnTo>
                <a:lnTo>
                  <a:pt x="544443" y="810566"/>
                </a:lnTo>
                <a:lnTo>
                  <a:pt x="601546" y="820207"/>
                </a:lnTo>
                <a:lnTo>
                  <a:pt x="660398" y="827846"/>
                </a:lnTo>
                <a:lnTo>
                  <a:pt x="720837" y="833403"/>
                </a:lnTo>
                <a:lnTo>
                  <a:pt x="782698" y="836796"/>
                </a:lnTo>
                <a:lnTo>
                  <a:pt x="845819" y="837945"/>
                </a:lnTo>
                <a:lnTo>
                  <a:pt x="908957" y="836796"/>
                </a:lnTo>
                <a:lnTo>
                  <a:pt x="970834" y="833403"/>
                </a:lnTo>
                <a:lnTo>
                  <a:pt x="1031286" y="827846"/>
                </a:lnTo>
                <a:lnTo>
                  <a:pt x="1090151" y="820207"/>
                </a:lnTo>
                <a:lnTo>
                  <a:pt x="1147264" y="810566"/>
                </a:lnTo>
                <a:lnTo>
                  <a:pt x="1202462" y="799005"/>
                </a:lnTo>
                <a:lnTo>
                  <a:pt x="1255582" y="785605"/>
                </a:lnTo>
                <a:lnTo>
                  <a:pt x="1306459" y="770447"/>
                </a:lnTo>
                <a:lnTo>
                  <a:pt x="1354932" y="753611"/>
                </a:lnTo>
                <a:lnTo>
                  <a:pt x="1400835" y="735179"/>
                </a:lnTo>
                <a:lnTo>
                  <a:pt x="1444005" y="715232"/>
                </a:lnTo>
                <a:lnTo>
                  <a:pt x="1484280" y="693850"/>
                </a:lnTo>
                <a:lnTo>
                  <a:pt x="1521495" y="671115"/>
                </a:lnTo>
                <a:lnTo>
                  <a:pt x="1555487" y="647108"/>
                </a:lnTo>
                <a:lnTo>
                  <a:pt x="1586092" y="621910"/>
                </a:lnTo>
                <a:lnTo>
                  <a:pt x="1636488" y="568264"/>
                </a:lnTo>
                <a:lnTo>
                  <a:pt x="1671376" y="510825"/>
                </a:lnTo>
                <a:lnTo>
                  <a:pt x="1689446" y="450241"/>
                </a:lnTo>
                <a:lnTo>
                  <a:pt x="1691766" y="418973"/>
                </a:lnTo>
                <a:lnTo>
                  <a:pt x="1689446" y="387704"/>
                </a:lnTo>
                <a:lnTo>
                  <a:pt x="1671376" y="327120"/>
                </a:lnTo>
                <a:lnTo>
                  <a:pt x="1636488" y="269681"/>
                </a:lnTo>
                <a:lnTo>
                  <a:pt x="1586092" y="216035"/>
                </a:lnTo>
                <a:lnTo>
                  <a:pt x="1555487" y="190837"/>
                </a:lnTo>
                <a:lnTo>
                  <a:pt x="1521495" y="166830"/>
                </a:lnTo>
                <a:lnTo>
                  <a:pt x="1484280" y="144095"/>
                </a:lnTo>
                <a:lnTo>
                  <a:pt x="1444005" y="122713"/>
                </a:lnTo>
                <a:lnTo>
                  <a:pt x="1400835" y="102766"/>
                </a:lnTo>
                <a:lnTo>
                  <a:pt x="1354932" y="84334"/>
                </a:lnTo>
                <a:lnTo>
                  <a:pt x="1306459" y="67498"/>
                </a:lnTo>
                <a:lnTo>
                  <a:pt x="1255582" y="52340"/>
                </a:lnTo>
                <a:lnTo>
                  <a:pt x="1202462" y="38940"/>
                </a:lnTo>
                <a:lnTo>
                  <a:pt x="1147264" y="27379"/>
                </a:lnTo>
                <a:lnTo>
                  <a:pt x="1090151" y="17738"/>
                </a:lnTo>
                <a:lnTo>
                  <a:pt x="1031286" y="10099"/>
                </a:lnTo>
                <a:lnTo>
                  <a:pt x="970834" y="4542"/>
                </a:lnTo>
                <a:lnTo>
                  <a:pt x="908957" y="1149"/>
                </a:lnTo>
                <a:lnTo>
                  <a:pt x="845819" y="0"/>
                </a:lnTo>
                <a:close/>
              </a:path>
            </a:pathLst>
          </a:custGeom>
          <a:solidFill>
            <a:srgbClr val="9BBA58">
              <a:alpha val="8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Shape 206"/>
          <p:cNvSpPr/>
          <p:nvPr/>
        </p:nvSpPr>
        <p:spPr>
          <a:xfrm>
            <a:off x="7128764" y="2564383"/>
            <a:ext cx="1692275" cy="838200"/>
          </a:xfrm>
          <a:custGeom>
            <a:avLst/>
            <a:gdLst/>
            <a:ahLst/>
            <a:cxnLst/>
            <a:rect l="0" t="0" r="0" b="0"/>
            <a:pathLst>
              <a:path w="1692275" h="838200" extrusionOk="0">
                <a:moveTo>
                  <a:pt x="0" y="418973"/>
                </a:moveTo>
                <a:lnTo>
                  <a:pt x="9171" y="357059"/>
                </a:lnTo>
                <a:lnTo>
                  <a:pt x="35813" y="297967"/>
                </a:lnTo>
                <a:lnTo>
                  <a:pt x="78617" y="242343"/>
                </a:lnTo>
                <a:lnTo>
                  <a:pt x="136273" y="190837"/>
                </a:lnTo>
                <a:lnTo>
                  <a:pt x="170262" y="166830"/>
                </a:lnTo>
                <a:lnTo>
                  <a:pt x="207474" y="144095"/>
                </a:lnTo>
                <a:lnTo>
                  <a:pt x="247745" y="122713"/>
                </a:lnTo>
                <a:lnTo>
                  <a:pt x="290911" y="102766"/>
                </a:lnTo>
                <a:lnTo>
                  <a:pt x="336808" y="84334"/>
                </a:lnTo>
                <a:lnTo>
                  <a:pt x="385274" y="67498"/>
                </a:lnTo>
                <a:lnTo>
                  <a:pt x="436144" y="52340"/>
                </a:lnTo>
                <a:lnTo>
                  <a:pt x="489255" y="38940"/>
                </a:lnTo>
                <a:lnTo>
                  <a:pt x="544443" y="27379"/>
                </a:lnTo>
                <a:lnTo>
                  <a:pt x="601546" y="17738"/>
                </a:lnTo>
                <a:lnTo>
                  <a:pt x="660398" y="10099"/>
                </a:lnTo>
                <a:lnTo>
                  <a:pt x="720837" y="4542"/>
                </a:lnTo>
                <a:lnTo>
                  <a:pt x="782698" y="1149"/>
                </a:lnTo>
                <a:lnTo>
                  <a:pt x="845819" y="0"/>
                </a:lnTo>
                <a:lnTo>
                  <a:pt x="908957" y="1149"/>
                </a:lnTo>
                <a:lnTo>
                  <a:pt x="970834" y="4542"/>
                </a:lnTo>
                <a:lnTo>
                  <a:pt x="1031286" y="10099"/>
                </a:lnTo>
                <a:lnTo>
                  <a:pt x="1090151" y="17738"/>
                </a:lnTo>
                <a:lnTo>
                  <a:pt x="1147264" y="27379"/>
                </a:lnTo>
                <a:lnTo>
                  <a:pt x="1202462" y="38940"/>
                </a:lnTo>
                <a:lnTo>
                  <a:pt x="1255582" y="52340"/>
                </a:lnTo>
                <a:lnTo>
                  <a:pt x="1306459" y="67498"/>
                </a:lnTo>
                <a:lnTo>
                  <a:pt x="1354932" y="84334"/>
                </a:lnTo>
                <a:lnTo>
                  <a:pt x="1400835" y="102766"/>
                </a:lnTo>
                <a:lnTo>
                  <a:pt x="1444005" y="122713"/>
                </a:lnTo>
                <a:lnTo>
                  <a:pt x="1484280" y="144095"/>
                </a:lnTo>
                <a:lnTo>
                  <a:pt x="1521495" y="166830"/>
                </a:lnTo>
                <a:lnTo>
                  <a:pt x="1555487" y="190837"/>
                </a:lnTo>
                <a:lnTo>
                  <a:pt x="1586092" y="216035"/>
                </a:lnTo>
                <a:lnTo>
                  <a:pt x="1636488" y="269681"/>
                </a:lnTo>
                <a:lnTo>
                  <a:pt x="1671376" y="327120"/>
                </a:lnTo>
                <a:lnTo>
                  <a:pt x="1689446" y="387704"/>
                </a:lnTo>
                <a:lnTo>
                  <a:pt x="1691766" y="418973"/>
                </a:lnTo>
                <a:lnTo>
                  <a:pt x="1689446" y="450241"/>
                </a:lnTo>
                <a:lnTo>
                  <a:pt x="1671376" y="510825"/>
                </a:lnTo>
                <a:lnTo>
                  <a:pt x="1636488" y="568264"/>
                </a:lnTo>
                <a:lnTo>
                  <a:pt x="1586092" y="621910"/>
                </a:lnTo>
                <a:lnTo>
                  <a:pt x="1555487" y="647108"/>
                </a:lnTo>
                <a:lnTo>
                  <a:pt x="1521495" y="671115"/>
                </a:lnTo>
                <a:lnTo>
                  <a:pt x="1484280" y="693850"/>
                </a:lnTo>
                <a:lnTo>
                  <a:pt x="1444005" y="715232"/>
                </a:lnTo>
                <a:lnTo>
                  <a:pt x="1400835" y="735179"/>
                </a:lnTo>
                <a:lnTo>
                  <a:pt x="1354932" y="753611"/>
                </a:lnTo>
                <a:lnTo>
                  <a:pt x="1306459" y="770447"/>
                </a:lnTo>
                <a:lnTo>
                  <a:pt x="1255582" y="785605"/>
                </a:lnTo>
                <a:lnTo>
                  <a:pt x="1202462" y="799005"/>
                </a:lnTo>
                <a:lnTo>
                  <a:pt x="1147264" y="810566"/>
                </a:lnTo>
                <a:lnTo>
                  <a:pt x="1090151" y="820207"/>
                </a:lnTo>
                <a:lnTo>
                  <a:pt x="1031286" y="827846"/>
                </a:lnTo>
                <a:lnTo>
                  <a:pt x="970834" y="833403"/>
                </a:lnTo>
                <a:lnTo>
                  <a:pt x="908957" y="836796"/>
                </a:lnTo>
                <a:lnTo>
                  <a:pt x="845819" y="837945"/>
                </a:lnTo>
                <a:lnTo>
                  <a:pt x="782698" y="836796"/>
                </a:lnTo>
                <a:lnTo>
                  <a:pt x="720837" y="833403"/>
                </a:lnTo>
                <a:lnTo>
                  <a:pt x="660398" y="827846"/>
                </a:lnTo>
                <a:lnTo>
                  <a:pt x="601546" y="820207"/>
                </a:lnTo>
                <a:lnTo>
                  <a:pt x="544443" y="810566"/>
                </a:lnTo>
                <a:lnTo>
                  <a:pt x="489255" y="799005"/>
                </a:lnTo>
                <a:lnTo>
                  <a:pt x="436144" y="785605"/>
                </a:lnTo>
                <a:lnTo>
                  <a:pt x="385274" y="770447"/>
                </a:lnTo>
                <a:lnTo>
                  <a:pt x="336808" y="753611"/>
                </a:lnTo>
                <a:lnTo>
                  <a:pt x="290911" y="735179"/>
                </a:lnTo>
                <a:lnTo>
                  <a:pt x="247745" y="715232"/>
                </a:lnTo>
                <a:lnTo>
                  <a:pt x="207474" y="693850"/>
                </a:lnTo>
                <a:lnTo>
                  <a:pt x="170262" y="671115"/>
                </a:lnTo>
                <a:lnTo>
                  <a:pt x="136273" y="647108"/>
                </a:lnTo>
                <a:lnTo>
                  <a:pt x="105670" y="621910"/>
                </a:lnTo>
                <a:lnTo>
                  <a:pt x="55276" y="568264"/>
                </a:lnTo>
                <a:lnTo>
                  <a:pt x="20390" y="510825"/>
                </a:lnTo>
                <a:lnTo>
                  <a:pt x="2320" y="450241"/>
                </a:lnTo>
                <a:lnTo>
                  <a:pt x="0" y="418973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Shape 207"/>
          <p:cNvSpPr txBox="1"/>
          <p:nvPr/>
        </p:nvSpPr>
        <p:spPr>
          <a:xfrm>
            <a:off x="7613650" y="2818891"/>
            <a:ext cx="7239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Update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460619" y="2517901"/>
            <a:ext cx="709930" cy="781685"/>
          </a:xfrm>
          <a:custGeom>
            <a:avLst/>
            <a:gdLst/>
            <a:ahLst/>
            <a:cxnLst/>
            <a:rect l="0" t="0" r="0" b="0"/>
            <a:pathLst>
              <a:path w="709929" h="781685" extrusionOk="0">
                <a:moveTo>
                  <a:pt x="466053" y="444373"/>
                </a:moveTo>
                <a:lnTo>
                  <a:pt x="359155" y="444373"/>
                </a:lnTo>
                <a:lnTo>
                  <a:pt x="366137" y="457997"/>
                </a:lnTo>
                <a:lnTo>
                  <a:pt x="386460" y="495681"/>
                </a:lnTo>
                <a:lnTo>
                  <a:pt x="545718" y="770636"/>
                </a:lnTo>
                <a:lnTo>
                  <a:pt x="664463" y="781176"/>
                </a:lnTo>
                <a:lnTo>
                  <a:pt x="466053" y="444373"/>
                </a:lnTo>
                <a:close/>
              </a:path>
              <a:path w="709929" h="781685" extrusionOk="0">
                <a:moveTo>
                  <a:pt x="98043" y="0"/>
                </a:moveTo>
                <a:lnTo>
                  <a:pt x="314070" y="369188"/>
                </a:lnTo>
                <a:lnTo>
                  <a:pt x="0" y="721740"/>
                </a:lnTo>
                <a:lnTo>
                  <a:pt x="115188" y="732027"/>
                </a:lnTo>
                <a:lnTo>
                  <a:pt x="319658" y="495681"/>
                </a:lnTo>
                <a:lnTo>
                  <a:pt x="346323" y="461641"/>
                </a:lnTo>
                <a:lnTo>
                  <a:pt x="359155" y="444373"/>
                </a:lnTo>
                <a:lnTo>
                  <a:pt x="466053" y="444373"/>
                </a:lnTo>
                <a:lnTo>
                  <a:pt x="424306" y="373507"/>
                </a:lnTo>
                <a:lnTo>
                  <a:pt x="488287" y="302006"/>
                </a:lnTo>
                <a:lnTo>
                  <a:pt x="377443" y="302006"/>
                </a:lnTo>
                <a:lnTo>
                  <a:pt x="357616" y="262143"/>
                </a:lnTo>
                <a:lnTo>
                  <a:pt x="327025" y="207899"/>
                </a:lnTo>
                <a:lnTo>
                  <a:pt x="212216" y="10160"/>
                </a:lnTo>
                <a:lnTo>
                  <a:pt x="98043" y="0"/>
                </a:lnTo>
                <a:close/>
              </a:path>
              <a:path w="709929" h="781685" extrusionOk="0">
                <a:moveTo>
                  <a:pt x="605281" y="45338"/>
                </a:moveTo>
                <a:lnTo>
                  <a:pt x="424306" y="244498"/>
                </a:lnTo>
                <a:lnTo>
                  <a:pt x="407542" y="264001"/>
                </a:lnTo>
                <a:lnTo>
                  <a:pt x="391921" y="283170"/>
                </a:lnTo>
                <a:lnTo>
                  <a:pt x="377443" y="302006"/>
                </a:lnTo>
                <a:lnTo>
                  <a:pt x="488287" y="302006"/>
                </a:lnTo>
                <a:lnTo>
                  <a:pt x="709548" y="54737"/>
                </a:lnTo>
                <a:lnTo>
                  <a:pt x="605281" y="453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Shape 209"/>
          <p:cNvSpPr/>
          <p:nvPr/>
        </p:nvSpPr>
        <p:spPr>
          <a:xfrm>
            <a:off x="4184396" y="3230498"/>
            <a:ext cx="4168736" cy="151335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Shape 210"/>
          <p:cNvSpPr/>
          <p:nvPr/>
        </p:nvSpPr>
        <p:spPr>
          <a:xfrm>
            <a:off x="4184396" y="3230498"/>
            <a:ext cx="4168775" cy="1513840"/>
          </a:xfrm>
          <a:custGeom>
            <a:avLst/>
            <a:gdLst/>
            <a:ahLst/>
            <a:cxnLst/>
            <a:rect l="0" t="0" r="0" b="0"/>
            <a:pathLst>
              <a:path w="4168775" h="1513839" extrusionOk="0">
                <a:moveTo>
                  <a:pt x="0" y="0"/>
                </a:moveTo>
                <a:lnTo>
                  <a:pt x="1734692" y="521462"/>
                </a:lnTo>
                <a:lnTo>
                  <a:pt x="1787631" y="512889"/>
                </a:lnTo>
                <a:lnTo>
                  <a:pt x="1841075" y="504975"/>
                </a:lnTo>
                <a:lnTo>
                  <a:pt x="1894979" y="497716"/>
                </a:lnTo>
                <a:lnTo>
                  <a:pt x="1949294" y="491107"/>
                </a:lnTo>
                <a:lnTo>
                  <a:pt x="2003974" y="485143"/>
                </a:lnTo>
                <a:lnTo>
                  <a:pt x="2058970" y="479819"/>
                </a:lnTo>
                <a:lnTo>
                  <a:pt x="2114236" y="475132"/>
                </a:lnTo>
                <a:lnTo>
                  <a:pt x="2169724" y="471076"/>
                </a:lnTo>
                <a:lnTo>
                  <a:pt x="2225387" y="467646"/>
                </a:lnTo>
                <a:lnTo>
                  <a:pt x="2281177" y="464839"/>
                </a:lnTo>
                <a:lnTo>
                  <a:pt x="2337047" y="462650"/>
                </a:lnTo>
                <a:lnTo>
                  <a:pt x="2392950" y="461073"/>
                </a:lnTo>
                <a:lnTo>
                  <a:pt x="2448837" y="460105"/>
                </a:lnTo>
                <a:lnTo>
                  <a:pt x="2504663" y="459741"/>
                </a:lnTo>
                <a:lnTo>
                  <a:pt x="2560379" y="459976"/>
                </a:lnTo>
                <a:lnTo>
                  <a:pt x="2615937" y="460805"/>
                </a:lnTo>
                <a:lnTo>
                  <a:pt x="2671291" y="462224"/>
                </a:lnTo>
                <a:lnTo>
                  <a:pt x="2726394" y="464229"/>
                </a:lnTo>
                <a:lnTo>
                  <a:pt x="2781197" y="466814"/>
                </a:lnTo>
                <a:lnTo>
                  <a:pt x="2835653" y="469975"/>
                </a:lnTo>
                <a:lnTo>
                  <a:pt x="2889716" y="473708"/>
                </a:lnTo>
                <a:lnTo>
                  <a:pt x="2943337" y="478008"/>
                </a:lnTo>
                <a:lnTo>
                  <a:pt x="2996469" y="482869"/>
                </a:lnTo>
                <a:lnTo>
                  <a:pt x="3049065" y="488289"/>
                </a:lnTo>
                <a:lnTo>
                  <a:pt x="3101078" y="494261"/>
                </a:lnTo>
                <a:lnTo>
                  <a:pt x="3152459" y="500782"/>
                </a:lnTo>
                <a:lnTo>
                  <a:pt x="3203162" y="507847"/>
                </a:lnTo>
                <a:lnTo>
                  <a:pt x="3253139" y="515451"/>
                </a:lnTo>
                <a:lnTo>
                  <a:pt x="3302343" y="523589"/>
                </a:lnTo>
                <a:lnTo>
                  <a:pt x="3350727" y="532258"/>
                </a:lnTo>
                <a:lnTo>
                  <a:pt x="3398243" y="541452"/>
                </a:lnTo>
                <a:lnTo>
                  <a:pt x="3444843" y="551166"/>
                </a:lnTo>
                <a:lnTo>
                  <a:pt x="3490480" y="561397"/>
                </a:lnTo>
                <a:lnTo>
                  <a:pt x="3535107" y="572139"/>
                </a:lnTo>
                <a:lnTo>
                  <a:pt x="3578677" y="583388"/>
                </a:lnTo>
                <a:lnTo>
                  <a:pt x="3621142" y="595140"/>
                </a:lnTo>
                <a:lnTo>
                  <a:pt x="3662454" y="607389"/>
                </a:lnTo>
                <a:lnTo>
                  <a:pt x="3702567" y="620131"/>
                </a:lnTo>
                <a:lnTo>
                  <a:pt x="3741433" y="633362"/>
                </a:lnTo>
                <a:lnTo>
                  <a:pt x="3779004" y="647076"/>
                </a:lnTo>
                <a:lnTo>
                  <a:pt x="3815233" y="661270"/>
                </a:lnTo>
                <a:lnTo>
                  <a:pt x="3883476" y="691077"/>
                </a:lnTo>
                <a:lnTo>
                  <a:pt x="3945783" y="722746"/>
                </a:lnTo>
                <a:lnTo>
                  <a:pt x="4009610" y="761424"/>
                </a:lnTo>
                <a:lnTo>
                  <a:pt x="4041056" y="783851"/>
                </a:lnTo>
                <a:lnTo>
                  <a:pt x="4093362" y="829379"/>
                </a:lnTo>
                <a:lnTo>
                  <a:pt x="4131772" y="875576"/>
                </a:lnTo>
                <a:lnTo>
                  <a:pt x="4156551" y="922170"/>
                </a:lnTo>
                <a:lnTo>
                  <a:pt x="4167962" y="968885"/>
                </a:lnTo>
                <a:lnTo>
                  <a:pt x="4168736" y="992204"/>
                </a:lnTo>
                <a:lnTo>
                  <a:pt x="4166267" y="1015450"/>
                </a:lnTo>
                <a:lnTo>
                  <a:pt x="4151729" y="1061590"/>
                </a:lnTo>
                <a:lnTo>
                  <a:pt x="4124612" y="1107032"/>
                </a:lnTo>
                <a:lnTo>
                  <a:pt x="4085180" y="1151503"/>
                </a:lnTo>
                <a:lnTo>
                  <a:pt x="4033694" y="1194728"/>
                </a:lnTo>
                <a:lnTo>
                  <a:pt x="3970419" y="1236434"/>
                </a:lnTo>
                <a:lnTo>
                  <a:pt x="3934443" y="1256632"/>
                </a:lnTo>
                <a:lnTo>
                  <a:pt x="3895618" y="1276348"/>
                </a:lnTo>
                <a:lnTo>
                  <a:pt x="3853977" y="1295547"/>
                </a:lnTo>
                <a:lnTo>
                  <a:pt x="3809553" y="1314195"/>
                </a:lnTo>
                <a:lnTo>
                  <a:pt x="3762379" y="1332259"/>
                </a:lnTo>
                <a:lnTo>
                  <a:pt x="3712488" y="1349704"/>
                </a:lnTo>
                <a:lnTo>
                  <a:pt x="3659913" y="1366495"/>
                </a:lnTo>
                <a:lnTo>
                  <a:pt x="3604686" y="1382599"/>
                </a:lnTo>
                <a:lnTo>
                  <a:pt x="3546841" y="1397981"/>
                </a:lnTo>
                <a:lnTo>
                  <a:pt x="3486410" y="1412607"/>
                </a:lnTo>
                <a:lnTo>
                  <a:pt x="3423427" y="1426444"/>
                </a:lnTo>
                <a:lnTo>
                  <a:pt x="3357924" y="1439456"/>
                </a:lnTo>
                <a:lnTo>
                  <a:pt x="3289934" y="1451609"/>
                </a:lnTo>
                <a:lnTo>
                  <a:pt x="3236997" y="1460182"/>
                </a:lnTo>
                <a:lnTo>
                  <a:pt x="3183552" y="1468097"/>
                </a:lnTo>
                <a:lnTo>
                  <a:pt x="3129650" y="1475357"/>
                </a:lnTo>
                <a:lnTo>
                  <a:pt x="3075335" y="1481967"/>
                </a:lnTo>
                <a:lnTo>
                  <a:pt x="3020657" y="1487932"/>
                </a:lnTo>
                <a:lnTo>
                  <a:pt x="2965662" y="1493258"/>
                </a:lnTo>
                <a:lnTo>
                  <a:pt x="2910398" y="1497947"/>
                </a:lnTo>
                <a:lnTo>
                  <a:pt x="2854912" y="1502005"/>
                </a:lnTo>
                <a:lnTo>
                  <a:pt x="2799252" y="1505436"/>
                </a:lnTo>
                <a:lnTo>
                  <a:pt x="2743464" y="1508246"/>
                </a:lnTo>
                <a:lnTo>
                  <a:pt x="2687596" y="1510438"/>
                </a:lnTo>
                <a:lnTo>
                  <a:pt x="2631696" y="1512017"/>
                </a:lnTo>
                <a:lnTo>
                  <a:pt x="2575811" y="1512987"/>
                </a:lnTo>
                <a:lnTo>
                  <a:pt x="2519989" y="1513355"/>
                </a:lnTo>
                <a:lnTo>
                  <a:pt x="2464276" y="1513123"/>
                </a:lnTo>
                <a:lnTo>
                  <a:pt x="2408720" y="1512296"/>
                </a:lnTo>
                <a:lnTo>
                  <a:pt x="2353368" y="1510880"/>
                </a:lnTo>
                <a:lnTo>
                  <a:pt x="2298269" y="1508878"/>
                </a:lnTo>
                <a:lnTo>
                  <a:pt x="2243468" y="1506295"/>
                </a:lnTo>
                <a:lnTo>
                  <a:pt x="2189014" y="1503137"/>
                </a:lnTo>
                <a:lnTo>
                  <a:pt x="2134954" y="1499406"/>
                </a:lnTo>
                <a:lnTo>
                  <a:pt x="2081335" y="1495109"/>
                </a:lnTo>
                <a:lnTo>
                  <a:pt x="2028205" y="1490249"/>
                </a:lnTo>
                <a:lnTo>
                  <a:pt x="1975611" y="1484832"/>
                </a:lnTo>
                <a:lnTo>
                  <a:pt x="1923601" y="1478861"/>
                </a:lnTo>
                <a:lnTo>
                  <a:pt x="1872221" y="1472342"/>
                </a:lnTo>
                <a:lnTo>
                  <a:pt x="1821519" y="1465278"/>
                </a:lnTo>
                <a:lnTo>
                  <a:pt x="1771543" y="1457675"/>
                </a:lnTo>
                <a:lnTo>
                  <a:pt x="1722339" y="1449538"/>
                </a:lnTo>
                <a:lnTo>
                  <a:pt x="1673956" y="1440870"/>
                </a:lnTo>
                <a:lnTo>
                  <a:pt x="1626441" y="1431676"/>
                </a:lnTo>
                <a:lnTo>
                  <a:pt x="1579840" y="1421961"/>
                </a:lnTo>
                <a:lnTo>
                  <a:pt x="1534202" y="1411729"/>
                </a:lnTo>
                <a:lnTo>
                  <a:pt x="1489574" y="1400986"/>
                </a:lnTo>
                <a:lnTo>
                  <a:pt x="1446003" y="1389735"/>
                </a:lnTo>
                <a:lnTo>
                  <a:pt x="1403536" y="1377982"/>
                </a:lnTo>
                <a:lnTo>
                  <a:pt x="1362221" y="1365730"/>
                </a:lnTo>
                <a:lnTo>
                  <a:pt x="1322105" y="1352985"/>
                </a:lnTo>
                <a:lnTo>
                  <a:pt x="1283236" y="1339751"/>
                </a:lnTo>
                <a:lnTo>
                  <a:pt x="1245661" y="1326032"/>
                </a:lnTo>
                <a:lnTo>
                  <a:pt x="1209427" y="1311834"/>
                </a:lnTo>
                <a:lnTo>
                  <a:pt x="1141173" y="1282016"/>
                </a:lnTo>
                <a:lnTo>
                  <a:pt x="1078852" y="1250333"/>
                </a:lnTo>
                <a:lnTo>
                  <a:pt x="1007424" y="1206459"/>
                </a:lnTo>
                <a:lnTo>
                  <a:pt x="970145" y="1178610"/>
                </a:lnTo>
                <a:lnTo>
                  <a:pt x="938173" y="1150327"/>
                </a:lnTo>
                <a:lnTo>
                  <a:pt x="911485" y="1121681"/>
                </a:lnTo>
                <a:lnTo>
                  <a:pt x="873869" y="1063586"/>
                </a:lnTo>
                <a:lnTo>
                  <a:pt x="857109" y="1004891"/>
                </a:lnTo>
                <a:lnTo>
                  <a:pt x="856492" y="975496"/>
                </a:lnTo>
                <a:lnTo>
                  <a:pt x="861018" y="946165"/>
                </a:lnTo>
                <a:lnTo>
                  <a:pt x="885408" y="887974"/>
                </a:lnTo>
                <a:lnTo>
                  <a:pt x="930091" y="830885"/>
                </a:lnTo>
                <a:lnTo>
                  <a:pt x="959984" y="802932"/>
                </a:lnTo>
                <a:lnTo>
                  <a:pt x="994880" y="775467"/>
                </a:lnTo>
                <a:lnTo>
                  <a:pt x="1034755" y="748562"/>
                </a:lnTo>
                <a:lnTo>
                  <a:pt x="1079587" y="722287"/>
                </a:lnTo>
                <a:lnTo>
                  <a:pt x="1129351" y="696713"/>
                </a:lnTo>
                <a:lnTo>
                  <a:pt x="1184024" y="671912"/>
                </a:lnTo>
                <a:lnTo>
                  <a:pt x="1243583" y="647953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03627" y="350266"/>
            <a:ext cx="5564504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Concepts</a:t>
            </a:r>
            <a:endParaRPr dirty="0"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66814" y="3827526"/>
            <a:ext cx="8810625" cy="26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5528945" marR="126936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Hadoop 0.19.0 onwards  supports appending in  the file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40435" marR="0" lvl="0" indent="-342900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Hadoop is ideal for: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41755" marR="0" lvl="1" indent="-287019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Applications that need sequential data access.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341755" marR="0" lvl="1" indent="-2870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Applications that need WORM characteristics.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40435" marR="0" lvl="0" indent="-342900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Hadoop does not support updating of data once the file is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 	closed.	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Shape 22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735495" y="386334"/>
            <a:ext cx="693212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Core Components</a:t>
            </a:r>
            <a:endParaRPr dirty="0"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380359" y="1299083"/>
            <a:ext cx="5306695" cy="1374140"/>
          </a:xfrm>
          <a:custGeom>
            <a:avLst/>
            <a:gdLst/>
            <a:ahLst/>
            <a:cxnLst/>
            <a:rect l="0" t="0" r="0" b="0"/>
            <a:pathLst>
              <a:path w="5306695" h="1374139" extrusionOk="0">
                <a:moveTo>
                  <a:pt x="5077460" y="0"/>
                </a:moveTo>
                <a:lnTo>
                  <a:pt x="0" y="0"/>
                </a:lnTo>
                <a:lnTo>
                  <a:pt x="0" y="1373758"/>
                </a:lnTo>
                <a:lnTo>
                  <a:pt x="5077460" y="1373758"/>
                </a:lnTo>
                <a:lnTo>
                  <a:pt x="5123616" y="1369108"/>
                </a:lnTo>
                <a:lnTo>
                  <a:pt x="5166602" y="1355768"/>
                </a:lnTo>
                <a:lnTo>
                  <a:pt x="5205498" y="1334660"/>
                </a:lnTo>
                <a:lnTo>
                  <a:pt x="5239385" y="1306702"/>
                </a:lnTo>
                <a:lnTo>
                  <a:pt x="5267342" y="1272816"/>
                </a:lnTo>
                <a:lnTo>
                  <a:pt x="5288450" y="1233920"/>
                </a:lnTo>
                <a:lnTo>
                  <a:pt x="5301790" y="1190934"/>
                </a:lnTo>
                <a:lnTo>
                  <a:pt x="5306441" y="1144777"/>
                </a:lnTo>
                <a:lnTo>
                  <a:pt x="5306441" y="228980"/>
                </a:lnTo>
                <a:lnTo>
                  <a:pt x="5301790" y="182824"/>
                </a:lnTo>
                <a:lnTo>
                  <a:pt x="5288450" y="139838"/>
                </a:lnTo>
                <a:lnTo>
                  <a:pt x="5267342" y="100942"/>
                </a:lnTo>
                <a:lnTo>
                  <a:pt x="5239384" y="67056"/>
                </a:lnTo>
                <a:lnTo>
                  <a:pt x="5205498" y="39098"/>
                </a:lnTo>
                <a:lnTo>
                  <a:pt x="5166602" y="17990"/>
                </a:lnTo>
                <a:lnTo>
                  <a:pt x="5123616" y="4650"/>
                </a:lnTo>
                <a:lnTo>
                  <a:pt x="5077460" y="0"/>
                </a:lnTo>
                <a:close/>
              </a:path>
            </a:pathLst>
          </a:custGeom>
          <a:solidFill>
            <a:srgbClr val="E8D0D0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Shape 223"/>
          <p:cNvSpPr/>
          <p:nvPr/>
        </p:nvSpPr>
        <p:spPr>
          <a:xfrm>
            <a:off x="3380359" y="1299083"/>
            <a:ext cx="5306695" cy="1374140"/>
          </a:xfrm>
          <a:custGeom>
            <a:avLst/>
            <a:gdLst/>
            <a:ahLst/>
            <a:cxnLst/>
            <a:rect l="0" t="0" r="0" b="0"/>
            <a:pathLst>
              <a:path w="5306695" h="1374139" extrusionOk="0">
                <a:moveTo>
                  <a:pt x="5306441" y="228980"/>
                </a:moveTo>
                <a:lnTo>
                  <a:pt x="5306441" y="1144777"/>
                </a:lnTo>
                <a:lnTo>
                  <a:pt x="5301790" y="1190934"/>
                </a:lnTo>
                <a:lnTo>
                  <a:pt x="5288450" y="1233920"/>
                </a:lnTo>
                <a:lnTo>
                  <a:pt x="5267342" y="1272816"/>
                </a:lnTo>
                <a:lnTo>
                  <a:pt x="5239385" y="1306702"/>
                </a:lnTo>
                <a:lnTo>
                  <a:pt x="5205498" y="1334660"/>
                </a:lnTo>
                <a:lnTo>
                  <a:pt x="5166602" y="1355768"/>
                </a:lnTo>
                <a:lnTo>
                  <a:pt x="5123616" y="1369108"/>
                </a:lnTo>
                <a:lnTo>
                  <a:pt x="5077460" y="1373758"/>
                </a:lnTo>
                <a:lnTo>
                  <a:pt x="0" y="1373758"/>
                </a:lnTo>
                <a:lnTo>
                  <a:pt x="0" y="0"/>
                </a:lnTo>
                <a:lnTo>
                  <a:pt x="5077460" y="0"/>
                </a:lnTo>
                <a:lnTo>
                  <a:pt x="5123616" y="4650"/>
                </a:lnTo>
                <a:lnTo>
                  <a:pt x="5166602" y="17990"/>
                </a:lnTo>
                <a:lnTo>
                  <a:pt x="5205498" y="39098"/>
                </a:lnTo>
                <a:lnTo>
                  <a:pt x="5239384" y="67056"/>
                </a:lnTo>
                <a:lnTo>
                  <a:pt x="5267342" y="100942"/>
                </a:lnTo>
                <a:lnTo>
                  <a:pt x="5288450" y="139838"/>
                </a:lnTo>
                <a:lnTo>
                  <a:pt x="5301790" y="182824"/>
                </a:lnTo>
                <a:lnTo>
                  <a:pt x="5306441" y="228980"/>
                </a:lnTo>
                <a:close/>
              </a:path>
            </a:pathLst>
          </a:custGeom>
          <a:noFill/>
          <a:ln w="25375" cap="flat" cmpd="sng">
            <a:solidFill>
              <a:srgbClr val="E8D0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Shape 224"/>
          <p:cNvSpPr txBox="1"/>
          <p:nvPr/>
        </p:nvSpPr>
        <p:spPr>
          <a:xfrm>
            <a:off x="3615944" y="1420520"/>
            <a:ext cx="418592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200" rIns="0" bIns="0" anchor="t" anchorCtr="0">
            <a:noAutofit/>
          </a:bodyPr>
          <a:lstStyle/>
          <a:p>
            <a:pPr marL="184785" marR="0" lvl="0" indent="-172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Large file stored in Blocks (128 MB)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Replication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Scalable to thousands of Nodes in single cluster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Minimal Data movement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95541" y="1127378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2698686" y="0"/>
                </a:moveTo>
                <a:lnTo>
                  <a:pt x="286207" y="0"/>
                </a:lnTo>
                <a:lnTo>
                  <a:pt x="239780" y="3745"/>
                </a:lnTo>
                <a:lnTo>
                  <a:pt x="195740" y="14590"/>
                </a:lnTo>
                <a:lnTo>
                  <a:pt x="154674" y="31944"/>
                </a:lnTo>
                <a:lnTo>
                  <a:pt x="117173" y="55217"/>
                </a:lnTo>
                <a:lnTo>
                  <a:pt x="83824" y="83820"/>
                </a:lnTo>
                <a:lnTo>
                  <a:pt x="55218" y="117162"/>
                </a:lnTo>
                <a:lnTo>
                  <a:pt x="31944" y="154653"/>
                </a:lnTo>
                <a:lnTo>
                  <a:pt x="14590" y="195705"/>
                </a:lnTo>
                <a:lnTo>
                  <a:pt x="3745" y="239728"/>
                </a:lnTo>
                <a:lnTo>
                  <a:pt x="0" y="286131"/>
                </a:lnTo>
                <a:lnTo>
                  <a:pt x="0" y="1431036"/>
                </a:lnTo>
                <a:lnTo>
                  <a:pt x="3745" y="1477438"/>
                </a:lnTo>
                <a:lnTo>
                  <a:pt x="14590" y="1521461"/>
                </a:lnTo>
                <a:lnTo>
                  <a:pt x="31944" y="1562513"/>
                </a:lnTo>
                <a:lnTo>
                  <a:pt x="55218" y="1600004"/>
                </a:lnTo>
                <a:lnTo>
                  <a:pt x="83824" y="1633347"/>
                </a:lnTo>
                <a:lnTo>
                  <a:pt x="117173" y="1661949"/>
                </a:lnTo>
                <a:lnTo>
                  <a:pt x="154674" y="1685222"/>
                </a:lnTo>
                <a:lnTo>
                  <a:pt x="195740" y="1702576"/>
                </a:lnTo>
                <a:lnTo>
                  <a:pt x="239780" y="1713421"/>
                </a:lnTo>
                <a:lnTo>
                  <a:pt x="286207" y="1717167"/>
                </a:lnTo>
                <a:lnTo>
                  <a:pt x="2698686" y="1717167"/>
                </a:lnTo>
                <a:lnTo>
                  <a:pt x="2745089" y="1713421"/>
                </a:lnTo>
                <a:lnTo>
                  <a:pt x="2789111" y="1702576"/>
                </a:lnTo>
                <a:lnTo>
                  <a:pt x="2830163" y="1685222"/>
                </a:lnTo>
                <a:lnTo>
                  <a:pt x="2867655" y="1661949"/>
                </a:lnTo>
                <a:lnTo>
                  <a:pt x="2900997" y="1633347"/>
                </a:lnTo>
                <a:lnTo>
                  <a:pt x="2929599" y="1600004"/>
                </a:lnTo>
                <a:lnTo>
                  <a:pt x="2952872" y="1562513"/>
                </a:lnTo>
                <a:lnTo>
                  <a:pt x="2970226" y="1521461"/>
                </a:lnTo>
                <a:lnTo>
                  <a:pt x="2981071" y="1477438"/>
                </a:lnTo>
                <a:lnTo>
                  <a:pt x="2984817" y="1431036"/>
                </a:lnTo>
                <a:lnTo>
                  <a:pt x="2984817" y="286131"/>
                </a:lnTo>
                <a:lnTo>
                  <a:pt x="2981071" y="239728"/>
                </a:lnTo>
                <a:lnTo>
                  <a:pt x="2970226" y="195705"/>
                </a:lnTo>
                <a:lnTo>
                  <a:pt x="2952872" y="154653"/>
                </a:lnTo>
                <a:lnTo>
                  <a:pt x="2929599" y="117162"/>
                </a:lnTo>
                <a:lnTo>
                  <a:pt x="2900997" y="83820"/>
                </a:lnTo>
                <a:lnTo>
                  <a:pt x="2867655" y="55217"/>
                </a:lnTo>
                <a:lnTo>
                  <a:pt x="2830163" y="31944"/>
                </a:lnTo>
                <a:lnTo>
                  <a:pt x="2789111" y="14590"/>
                </a:lnTo>
                <a:lnTo>
                  <a:pt x="2745089" y="3745"/>
                </a:lnTo>
                <a:lnTo>
                  <a:pt x="2698686" y="0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Shape 226"/>
          <p:cNvSpPr/>
          <p:nvPr/>
        </p:nvSpPr>
        <p:spPr>
          <a:xfrm>
            <a:off x="395541" y="1127378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0" y="286131"/>
                </a:moveTo>
                <a:lnTo>
                  <a:pt x="3745" y="239728"/>
                </a:lnTo>
                <a:lnTo>
                  <a:pt x="14590" y="195705"/>
                </a:lnTo>
                <a:lnTo>
                  <a:pt x="31944" y="154653"/>
                </a:lnTo>
                <a:lnTo>
                  <a:pt x="55218" y="117162"/>
                </a:lnTo>
                <a:lnTo>
                  <a:pt x="83824" y="83820"/>
                </a:lnTo>
                <a:lnTo>
                  <a:pt x="117173" y="55217"/>
                </a:lnTo>
                <a:lnTo>
                  <a:pt x="154674" y="31944"/>
                </a:lnTo>
                <a:lnTo>
                  <a:pt x="195740" y="14590"/>
                </a:lnTo>
                <a:lnTo>
                  <a:pt x="239780" y="3745"/>
                </a:lnTo>
                <a:lnTo>
                  <a:pt x="286207" y="0"/>
                </a:lnTo>
                <a:lnTo>
                  <a:pt x="2698686" y="0"/>
                </a:lnTo>
                <a:lnTo>
                  <a:pt x="2745089" y="3745"/>
                </a:lnTo>
                <a:lnTo>
                  <a:pt x="2789111" y="14590"/>
                </a:lnTo>
                <a:lnTo>
                  <a:pt x="2830163" y="31944"/>
                </a:lnTo>
                <a:lnTo>
                  <a:pt x="2867655" y="55217"/>
                </a:lnTo>
                <a:lnTo>
                  <a:pt x="2900997" y="83820"/>
                </a:lnTo>
                <a:lnTo>
                  <a:pt x="2929599" y="117162"/>
                </a:lnTo>
                <a:lnTo>
                  <a:pt x="2952872" y="154653"/>
                </a:lnTo>
                <a:lnTo>
                  <a:pt x="2970226" y="195705"/>
                </a:lnTo>
                <a:lnTo>
                  <a:pt x="2981071" y="239728"/>
                </a:lnTo>
                <a:lnTo>
                  <a:pt x="2984817" y="286131"/>
                </a:lnTo>
                <a:lnTo>
                  <a:pt x="2984817" y="1431036"/>
                </a:lnTo>
                <a:lnTo>
                  <a:pt x="2981071" y="1477438"/>
                </a:lnTo>
                <a:lnTo>
                  <a:pt x="2970226" y="1521461"/>
                </a:lnTo>
                <a:lnTo>
                  <a:pt x="2952872" y="1562513"/>
                </a:lnTo>
                <a:lnTo>
                  <a:pt x="2929599" y="1600004"/>
                </a:lnTo>
                <a:lnTo>
                  <a:pt x="2900997" y="1633346"/>
                </a:lnTo>
                <a:lnTo>
                  <a:pt x="2867655" y="1661949"/>
                </a:lnTo>
                <a:lnTo>
                  <a:pt x="2830163" y="1685222"/>
                </a:lnTo>
                <a:lnTo>
                  <a:pt x="2789111" y="1702576"/>
                </a:lnTo>
                <a:lnTo>
                  <a:pt x="2745089" y="1713421"/>
                </a:lnTo>
                <a:lnTo>
                  <a:pt x="2698686" y="1717167"/>
                </a:lnTo>
                <a:lnTo>
                  <a:pt x="286207" y="1717167"/>
                </a:lnTo>
                <a:lnTo>
                  <a:pt x="239780" y="1713421"/>
                </a:lnTo>
                <a:lnTo>
                  <a:pt x="195740" y="1702576"/>
                </a:lnTo>
                <a:lnTo>
                  <a:pt x="154674" y="1685222"/>
                </a:lnTo>
                <a:lnTo>
                  <a:pt x="117173" y="1661949"/>
                </a:lnTo>
                <a:lnTo>
                  <a:pt x="83824" y="1633347"/>
                </a:lnTo>
                <a:lnTo>
                  <a:pt x="55218" y="1600004"/>
                </a:lnTo>
                <a:lnTo>
                  <a:pt x="31944" y="1562513"/>
                </a:lnTo>
                <a:lnTo>
                  <a:pt x="14590" y="1521461"/>
                </a:lnTo>
                <a:lnTo>
                  <a:pt x="3745" y="1477438"/>
                </a:lnTo>
                <a:lnTo>
                  <a:pt x="0" y="1431036"/>
                </a:lnTo>
                <a:lnTo>
                  <a:pt x="0" y="286131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Shape 227"/>
          <p:cNvSpPr txBox="1"/>
          <p:nvPr/>
        </p:nvSpPr>
        <p:spPr>
          <a:xfrm>
            <a:off x="872135" y="1626184"/>
            <a:ext cx="1548232" cy="60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3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380359" y="3102101"/>
            <a:ext cx="5306695" cy="1374140"/>
          </a:xfrm>
          <a:custGeom>
            <a:avLst/>
            <a:gdLst/>
            <a:ahLst/>
            <a:cxnLst/>
            <a:rect l="0" t="0" r="0" b="0"/>
            <a:pathLst>
              <a:path w="5306695" h="1374139" extrusionOk="0">
                <a:moveTo>
                  <a:pt x="5077460" y="0"/>
                </a:moveTo>
                <a:lnTo>
                  <a:pt x="0" y="0"/>
                </a:lnTo>
                <a:lnTo>
                  <a:pt x="0" y="1373886"/>
                </a:lnTo>
                <a:lnTo>
                  <a:pt x="5077460" y="1373886"/>
                </a:lnTo>
                <a:lnTo>
                  <a:pt x="5123616" y="1369229"/>
                </a:lnTo>
                <a:lnTo>
                  <a:pt x="5166602" y="1355877"/>
                </a:lnTo>
                <a:lnTo>
                  <a:pt x="5205498" y="1334753"/>
                </a:lnTo>
                <a:lnTo>
                  <a:pt x="5239385" y="1306782"/>
                </a:lnTo>
                <a:lnTo>
                  <a:pt x="5267342" y="1272887"/>
                </a:lnTo>
                <a:lnTo>
                  <a:pt x="5288450" y="1233993"/>
                </a:lnTo>
                <a:lnTo>
                  <a:pt x="5301790" y="1191024"/>
                </a:lnTo>
                <a:lnTo>
                  <a:pt x="5306441" y="1144905"/>
                </a:lnTo>
                <a:lnTo>
                  <a:pt x="5306441" y="228981"/>
                </a:lnTo>
                <a:lnTo>
                  <a:pt x="5301790" y="182861"/>
                </a:lnTo>
                <a:lnTo>
                  <a:pt x="5288450" y="139892"/>
                </a:lnTo>
                <a:lnTo>
                  <a:pt x="5267342" y="100998"/>
                </a:lnTo>
                <a:lnTo>
                  <a:pt x="5239384" y="67103"/>
                </a:lnTo>
                <a:lnTo>
                  <a:pt x="5205498" y="39132"/>
                </a:lnTo>
                <a:lnTo>
                  <a:pt x="5166602" y="18008"/>
                </a:lnTo>
                <a:lnTo>
                  <a:pt x="5123616" y="4656"/>
                </a:lnTo>
                <a:lnTo>
                  <a:pt x="5077460" y="0"/>
                </a:lnTo>
                <a:close/>
              </a:path>
            </a:pathLst>
          </a:custGeom>
          <a:solidFill>
            <a:srgbClr val="DEE7D1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Shape 229"/>
          <p:cNvSpPr/>
          <p:nvPr/>
        </p:nvSpPr>
        <p:spPr>
          <a:xfrm>
            <a:off x="3380359" y="3102101"/>
            <a:ext cx="5306695" cy="1374140"/>
          </a:xfrm>
          <a:custGeom>
            <a:avLst/>
            <a:gdLst/>
            <a:ahLst/>
            <a:cxnLst/>
            <a:rect l="0" t="0" r="0" b="0"/>
            <a:pathLst>
              <a:path w="5306695" h="1374139" extrusionOk="0">
                <a:moveTo>
                  <a:pt x="5306441" y="228981"/>
                </a:moveTo>
                <a:lnTo>
                  <a:pt x="5306441" y="1144905"/>
                </a:lnTo>
                <a:lnTo>
                  <a:pt x="5301790" y="1191024"/>
                </a:lnTo>
                <a:lnTo>
                  <a:pt x="5288450" y="1233993"/>
                </a:lnTo>
                <a:lnTo>
                  <a:pt x="5267342" y="1272887"/>
                </a:lnTo>
                <a:lnTo>
                  <a:pt x="5239385" y="1306782"/>
                </a:lnTo>
                <a:lnTo>
                  <a:pt x="5205498" y="1334753"/>
                </a:lnTo>
                <a:lnTo>
                  <a:pt x="5166602" y="1355877"/>
                </a:lnTo>
                <a:lnTo>
                  <a:pt x="5123616" y="1369229"/>
                </a:lnTo>
                <a:lnTo>
                  <a:pt x="5077460" y="1373886"/>
                </a:lnTo>
                <a:lnTo>
                  <a:pt x="0" y="1373886"/>
                </a:lnTo>
                <a:lnTo>
                  <a:pt x="0" y="0"/>
                </a:lnTo>
                <a:lnTo>
                  <a:pt x="5077460" y="0"/>
                </a:lnTo>
                <a:lnTo>
                  <a:pt x="5123616" y="4656"/>
                </a:lnTo>
                <a:lnTo>
                  <a:pt x="5166602" y="18008"/>
                </a:lnTo>
                <a:lnTo>
                  <a:pt x="5205498" y="39132"/>
                </a:lnTo>
                <a:lnTo>
                  <a:pt x="5239384" y="67103"/>
                </a:lnTo>
                <a:lnTo>
                  <a:pt x="5267342" y="100998"/>
                </a:lnTo>
                <a:lnTo>
                  <a:pt x="5288450" y="139892"/>
                </a:lnTo>
                <a:lnTo>
                  <a:pt x="5301790" y="182861"/>
                </a:lnTo>
                <a:lnTo>
                  <a:pt x="5306441" y="228981"/>
                </a:lnTo>
                <a:close/>
              </a:path>
            </a:pathLst>
          </a:custGeom>
          <a:noFill/>
          <a:ln w="25400" cap="flat" cmpd="sng">
            <a:solidFill>
              <a:srgbClr val="DEE7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Shape 230"/>
          <p:cNvSpPr txBox="1"/>
          <p:nvPr/>
        </p:nvSpPr>
        <p:spPr>
          <a:xfrm>
            <a:off x="3615944" y="3223870"/>
            <a:ext cx="364617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200" rIns="0" bIns="0" anchor="t" anchorCtr="0">
            <a:noAutofit/>
          </a:bodyPr>
          <a:lstStyle/>
          <a:p>
            <a:pPr marL="184785" marR="0" lvl="0" indent="-172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Batch Job Processing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Map-Distributed and localized to clusters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Fault Tolerant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Massive Parallelism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95541" y="2930398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2698686" y="0"/>
                </a:moveTo>
                <a:lnTo>
                  <a:pt x="286207" y="0"/>
                </a:lnTo>
                <a:lnTo>
                  <a:pt x="239780" y="3746"/>
                </a:lnTo>
                <a:lnTo>
                  <a:pt x="195740" y="14591"/>
                </a:lnTo>
                <a:lnTo>
                  <a:pt x="154674" y="31947"/>
                </a:lnTo>
                <a:lnTo>
                  <a:pt x="117173" y="55225"/>
                </a:lnTo>
                <a:lnTo>
                  <a:pt x="83824" y="83835"/>
                </a:lnTo>
                <a:lnTo>
                  <a:pt x="55218" y="117189"/>
                </a:lnTo>
                <a:lnTo>
                  <a:pt x="31944" y="154697"/>
                </a:lnTo>
                <a:lnTo>
                  <a:pt x="14590" y="195771"/>
                </a:lnTo>
                <a:lnTo>
                  <a:pt x="3745" y="239820"/>
                </a:lnTo>
                <a:lnTo>
                  <a:pt x="0" y="286257"/>
                </a:lnTo>
                <a:lnTo>
                  <a:pt x="0" y="1431035"/>
                </a:lnTo>
                <a:lnTo>
                  <a:pt x="3745" y="1477473"/>
                </a:lnTo>
                <a:lnTo>
                  <a:pt x="14590" y="1521522"/>
                </a:lnTo>
                <a:lnTo>
                  <a:pt x="31944" y="1562596"/>
                </a:lnTo>
                <a:lnTo>
                  <a:pt x="55218" y="1600104"/>
                </a:lnTo>
                <a:lnTo>
                  <a:pt x="83824" y="1633458"/>
                </a:lnTo>
                <a:lnTo>
                  <a:pt x="117173" y="1662068"/>
                </a:lnTo>
                <a:lnTo>
                  <a:pt x="154674" y="1685346"/>
                </a:lnTo>
                <a:lnTo>
                  <a:pt x="195740" y="1702702"/>
                </a:lnTo>
                <a:lnTo>
                  <a:pt x="239780" y="1713547"/>
                </a:lnTo>
                <a:lnTo>
                  <a:pt x="286207" y="1717294"/>
                </a:lnTo>
                <a:lnTo>
                  <a:pt x="2698686" y="1717294"/>
                </a:lnTo>
                <a:lnTo>
                  <a:pt x="2745089" y="1713547"/>
                </a:lnTo>
                <a:lnTo>
                  <a:pt x="2789111" y="1702702"/>
                </a:lnTo>
                <a:lnTo>
                  <a:pt x="2830163" y="1685346"/>
                </a:lnTo>
                <a:lnTo>
                  <a:pt x="2867655" y="1662068"/>
                </a:lnTo>
                <a:lnTo>
                  <a:pt x="2900997" y="1633458"/>
                </a:lnTo>
                <a:lnTo>
                  <a:pt x="2929599" y="1600104"/>
                </a:lnTo>
                <a:lnTo>
                  <a:pt x="2952872" y="1562596"/>
                </a:lnTo>
                <a:lnTo>
                  <a:pt x="2970226" y="1521522"/>
                </a:lnTo>
                <a:lnTo>
                  <a:pt x="2981071" y="1477473"/>
                </a:lnTo>
                <a:lnTo>
                  <a:pt x="2984817" y="1431035"/>
                </a:lnTo>
                <a:lnTo>
                  <a:pt x="2984817" y="286257"/>
                </a:lnTo>
                <a:lnTo>
                  <a:pt x="2981071" y="239820"/>
                </a:lnTo>
                <a:lnTo>
                  <a:pt x="2970226" y="195771"/>
                </a:lnTo>
                <a:lnTo>
                  <a:pt x="2952872" y="154697"/>
                </a:lnTo>
                <a:lnTo>
                  <a:pt x="2929599" y="117189"/>
                </a:lnTo>
                <a:lnTo>
                  <a:pt x="2900997" y="83835"/>
                </a:lnTo>
                <a:lnTo>
                  <a:pt x="2867655" y="55225"/>
                </a:lnTo>
                <a:lnTo>
                  <a:pt x="2830163" y="31947"/>
                </a:lnTo>
                <a:lnTo>
                  <a:pt x="2789111" y="14591"/>
                </a:lnTo>
                <a:lnTo>
                  <a:pt x="2745089" y="3746"/>
                </a:lnTo>
                <a:lnTo>
                  <a:pt x="2698686" y="0"/>
                </a:lnTo>
                <a:close/>
              </a:path>
            </a:pathLst>
          </a:custGeom>
          <a:solidFill>
            <a:srgbClr val="9BBA5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Shape 232"/>
          <p:cNvSpPr/>
          <p:nvPr/>
        </p:nvSpPr>
        <p:spPr>
          <a:xfrm>
            <a:off x="395541" y="2930398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0" y="286257"/>
                </a:moveTo>
                <a:lnTo>
                  <a:pt x="3745" y="239820"/>
                </a:lnTo>
                <a:lnTo>
                  <a:pt x="14590" y="195771"/>
                </a:lnTo>
                <a:lnTo>
                  <a:pt x="31944" y="154697"/>
                </a:lnTo>
                <a:lnTo>
                  <a:pt x="55218" y="117189"/>
                </a:lnTo>
                <a:lnTo>
                  <a:pt x="83824" y="83835"/>
                </a:lnTo>
                <a:lnTo>
                  <a:pt x="117173" y="55225"/>
                </a:lnTo>
                <a:lnTo>
                  <a:pt x="154674" y="31947"/>
                </a:lnTo>
                <a:lnTo>
                  <a:pt x="195740" y="14591"/>
                </a:lnTo>
                <a:lnTo>
                  <a:pt x="239780" y="3746"/>
                </a:lnTo>
                <a:lnTo>
                  <a:pt x="286207" y="0"/>
                </a:lnTo>
                <a:lnTo>
                  <a:pt x="2698686" y="0"/>
                </a:lnTo>
                <a:lnTo>
                  <a:pt x="2745089" y="3746"/>
                </a:lnTo>
                <a:lnTo>
                  <a:pt x="2789111" y="14591"/>
                </a:lnTo>
                <a:lnTo>
                  <a:pt x="2830163" y="31947"/>
                </a:lnTo>
                <a:lnTo>
                  <a:pt x="2867655" y="55225"/>
                </a:lnTo>
                <a:lnTo>
                  <a:pt x="2900997" y="83835"/>
                </a:lnTo>
                <a:lnTo>
                  <a:pt x="2929599" y="117189"/>
                </a:lnTo>
                <a:lnTo>
                  <a:pt x="2952872" y="154697"/>
                </a:lnTo>
                <a:lnTo>
                  <a:pt x="2970226" y="195771"/>
                </a:lnTo>
                <a:lnTo>
                  <a:pt x="2981071" y="239820"/>
                </a:lnTo>
                <a:lnTo>
                  <a:pt x="2984817" y="286257"/>
                </a:lnTo>
                <a:lnTo>
                  <a:pt x="2984817" y="1431035"/>
                </a:lnTo>
                <a:lnTo>
                  <a:pt x="2981071" y="1477473"/>
                </a:lnTo>
                <a:lnTo>
                  <a:pt x="2970226" y="1521522"/>
                </a:lnTo>
                <a:lnTo>
                  <a:pt x="2952872" y="1562596"/>
                </a:lnTo>
                <a:lnTo>
                  <a:pt x="2929599" y="1600104"/>
                </a:lnTo>
                <a:lnTo>
                  <a:pt x="2900997" y="1633458"/>
                </a:lnTo>
                <a:lnTo>
                  <a:pt x="2867655" y="1662068"/>
                </a:lnTo>
                <a:lnTo>
                  <a:pt x="2830163" y="1685346"/>
                </a:lnTo>
                <a:lnTo>
                  <a:pt x="2789111" y="1702702"/>
                </a:lnTo>
                <a:lnTo>
                  <a:pt x="2745089" y="1713547"/>
                </a:lnTo>
                <a:lnTo>
                  <a:pt x="2698686" y="1717294"/>
                </a:lnTo>
                <a:lnTo>
                  <a:pt x="286207" y="1717294"/>
                </a:lnTo>
                <a:lnTo>
                  <a:pt x="239780" y="1713547"/>
                </a:lnTo>
                <a:lnTo>
                  <a:pt x="195740" y="1702702"/>
                </a:lnTo>
                <a:lnTo>
                  <a:pt x="154674" y="1685346"/>
                </a:lnTo>
                <a:lnTo>
                  <a:pt x="117173" y="1662068"/>
                </a:lnTo>
                <a:lnTo>
                  <a:pt x="83824" y="1633458"/>
                </a:lnTo>
                <a:lnTo>
                  <a:pt x="55218" y="1600104"/>
                </a:lnTo>
                <a:lnTo>
                  <a:pt x="31944" y="1562596"/>
                </a:lnTo>
                <a:lnTo>
                  <a:pt x="14590" y="1521522"/>
                </a:lnTo>
                <a:lnTo>
                  <a:pt x="3745" y="1477473"/>
                </a:lnTo>
                <a:lnTo>
                  <a:pt x="0" y="1431035"/>
                </a:lnTo>
                <a:lnTo>
                  <a:pt x="0" y="286257"/>
                </a:lnTo>
                <a:close/>
              </a:path>
            </a:pathLst>
          </a:custGeom>
          <a:noFill/>
          <a:ln w="253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Shape 233"/>
          <p:cNvSpPr txBox="1"/>
          <p:nvPr/>
        </p:nvSpPr>
        <p:spPr>
          <a:xfrm>
            <a:off x="456946" y="3429711"/>
            <a:ext cx="2617495" cy="60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</a:t>
            </a:r>
            <a:endParaRPr sz="3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380359" y="4876705"/>
            <a:ext cx="5306695" cy="1446530"/>
          </a:xfrm>
          <a:custGeom>
            <a:avLst/>
            <a:gdLst/>
            <a:ahLst/>
            <a:cxnLst/>
            <a:rect l="0" t="0" r="0" b="0"/>
            <a:pathLst>
              <a:path w="5306695" h="1446529" extrusionOk="0">
                <a:moveTo>
                  <a:pt x="5065395" y="0"/>
                </a:moveTo>
                <a:lnTo>
                  <a:pt x="0" y="0"/>
                </a:lnTo>
                <a:lnTo>
                  <a:pt x="0" y="1445907"/>
                </a:lnTo>
                <a:lnTo>
                  <a:pt x="5065395" y="1445907"/>
                </a:lnTo>
                <a:lnTo>
                  <a:pt x="5113965" y="1441011"/>
                </a:lnTo>
                <a:lnTo>
                  <a:pt x="5159208" y="1426968"/>
                </a:lnTo>
                <a:lnTo>
                  <a:pt x="5200152" y="1404748"/>
                </a:lnTo>
                <a:lnTo>
                  <a:pt x="5235829" y="1375321"/>
                </a:lnTo>
                <a:lnTo>
                  <a:pt x="5265266" y="1339654"/>
                </a:lnTo>
                <a:lnTo>
                  <a:pt x="5287494" y="1298717"/>
                </a:lnTo>
                <a:lnTo>
                  <a:pt x="5301542" y="1253480"/>
                </a:lnTo>
                <a:lnTo>
                  <a:pt x="5306441" y="1204912"/>
                </a:lnTo>
                <a:lnTo>
                  <a:pt x="5306441" y="240919"/>
                </a:lnTo>
                <a:lnTo>
                  <a:pt x="5301542" y="192353"/>
                </a:lnTo>
                <a:lnTo>
                  <a:pt x="5287494" y="147125"/>
                </a:lnTo>
                <a:lnTo>
                  <a:pt x="5265266" y="106201"/>
                </a:lnTo>
                <a:lnTo>
                  <a:pt x="5235829" y="70548"/>
                </a:lnTo>
                <a:lnTo>
                  <a:pt x="5200152" y="41134"/>
                </a:lnTo>
                <a:lnTo>
                  <a:pt x="5159208" y="18926"/>
                </a:lnTo>
                <a:lnTo>
                  <a:pt x="5113965" y="4892"/>
                </a:lnTo>
                <a:lnTo>
                  <a:pt x="5065395" y="0"/>
                </a:lnTo>
                <a:close/>
              </a:path>
            </a:pathLst>
          </a:custGeom>
          <a:solidFill>
            <a:srgbClr val="D7D2D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Shape 235"/>
          <p:cNvSpPr/>
          <p:nvPr/>
        </p:nvSpPr>
        <p:spPr>
          <a:xfrm>
            <a:off x="3380359" y="4869179"/>
            <a:ext cx="5306695" cy="1446530"/>
          </a:xfrm>
          <a:custGeom>
            <a:avLst/>
            <a:gdLst/>
            <a:ahLst/>
            <a:cxnLst/>
            <a:rect l="0" t="0" r="0" b="0"/>
            <a:pathLst>
              <a:path w="5306695" h="1446529" extrusionOk="0">
                <a:moveTo>
                  <a:pt x="5306441" y="240919"/>
                </a:moveTo>
                <a:lnTo>
                  <a:pt x="5306441" y="1204912"/>
                </a:lnTo>
                <a:lnTo>
                  <a:pt x="5301542" y="1253480"/>
                </a:lnTo>
                <a:lnTo>
                  <a:pt x="5287494" y="1298717"/>
                </a:lnTo>
                <a:lnTo>
                  <a:pt x="5265266" y="1339654"/>
                </a:lnTo>
                <a:lnTo>
                  <a:pt x="5235829" y="1375321"/>
                </a:lnTo>
                <a:lnTo>
                  <a:pt x="5200152" y="1404748"/>
                </a:lnTo>
                <a:lnTo>
                  <a:pt x="5159208" y="1426968"/>
                </a:lnTo>
                <a:lnTo>
                  <a:pt x="5113965" y="1441011"/>
                </a:lnTo>
                <a:lnTo>
                  <a:pt x="5065395" y="1445907"/>
                </a:lnTo>
                <a:lnTo>
                  <a:pt x="0" y="1445907"/>
                </a:lnTo>
                <a:lnTo>
                  <a:pt x="0" y="0"/>
                </a:lnTo>
                <a:lnTo>
                  <a:pt x="5065395" y="0"/>
                </a:lnTo>
                <a:lnTo>
                  <a:pt x="5113965" y="4892"/>
                </a:lnTo>
                <a:lnTo>
                  <a:pt x="5159208" y="18926"/>
                </a:lnTo>
                <a:lnTo>
                  <a:pt x="5200152" y="41134"/>
                </a:lnTo>
                <a:lnTo>
                  <a:pt x="5235829" y="70548"/>
                </a:lnTo>
                <a:lnTo>
                  <a:pt x="5265266" y="106201"/>
                </a:lnTo>
                <a:lnTo>
                  <a:pt x="5287494" y="147125"/>
                </a:lnTo>
                <a:lnTo>
                  <a:pt x="5301542" y="192353"/>
                </a:lnTo>
                <a:lnTo>
                  <a:pt x="5306441" y="240919"/>
                </a:lnTo>
                <a:close/>
              </a:path>
            </a:pathLst>
          </a:custGeom>
          <a:noFill/>
          <a:ln w="25400" cap="flat" cmpd="sng">
            <a:solidFill>
              <a:srgbClr val="D7D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Shape 236"/>
          <p:cNvSpPr txBox="1"/>
          <p:nvPr/>
        </p:nvSpPr>
        <p:spPr>
          <a:xfrm>
            <a:off x="3615944" y="4914646"/>
            <a:ext cx="1001212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84785" marR="0" lvl="0" indent="-172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FLUME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3615944" y="5159373"/>
            <a:ext cx="1535552" cy="106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84785" marR="0" lvl="0" indent="-172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HIVE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SPARK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SQOOP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-172085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…….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395541" y="4733544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2698686" y="0"/>
                </a:moveTo>
                <a:lnTo>
                  <a:pt x="286207" y="0"/>
                </a:lnTo>
                <a:lnTo>
                  <a:pt x="239780" y="3745"/>
                </a:lnTo>
                <a:lnTo>
                  <a:pt x="195740" y="14590"/>
                </a:lnTo>
                <a:lnTo>
                  <a:pt x="154674" y="31944"/>
                </a:lnTo>
                <a:lnTo>
                  <a:pt x="117173" y="55217"/>
                </a:lnTo>
                <a:lnTo>
                  <a:pt x="83824" y="83819"/>
                </a:lnTo>
                <a:lnTo>
                  <a:pt x="55218" y="117162"/>
                </a:lnTo>
                <a:lnTo>
                  <a:pt x="31944" y="154653"/>
                </a:lnTo>
                <a:lnTo>
                  <a:pt x="14590" y="195705"/>
                </a:lnTo>
                <a:lnTo>
                  <a:pt x="3745" y="239728"/>
                </a:lnTo>
                <a:lnTo>
                  <a:pt x="0" y="286130"/>
                </a:lnTo>
                <a:lnTo>
                  <a:pt x="0" y="1430985"/>
                </a:lnTo>
                <a:lnTo>
                  <a:pt x="3745" y="1477408"/>
                </a:lnTo>
                <a:lnTo>
                  <a:pt x="14590" y="1521447"/>
                </a:lnTo>
                <a:lnTo>
                  <a:pt x="31944" y="1562512"/>
                </a:lnTo>
                <a:lnTo>
                  <a:pt x="55218" y="1600013"/>
                </a:lnTo>
                <a:lnTo>
                  <a:pt x="83824" y="1633362"/>
                </a:lnTo>
                <a:lnTo>
                  <a:pt x="117173" y="1661969"/>
                </a:lnTo>
                <a:lnTo>
                  <a:pt x="154674" y="1685245"/>
                </a:lnTo>
                <a:lnTo>
                  <a:pt x="195740" y="1702601"/>
                </a:lnTo>
                <a:lnTo>
                  <a:pt x="239780" y="1713446"/>
                </a:lnTo>
                <a:lnTo>
                  <a:pt x="286207" y="1717192"/>
                </a:lnTo>
                <a:lnTo>
                  <a:pt x="2698686" y="1717192"/>
                </a:lnTo>
                <a:lnTo>
                  <a:pt x="2745089" y="1713446"/>
                </a:lnTo>
                <a:lnTo>
                  <a:pt x="2789111" y="1702601"/>
                </a:lnTo>
                <a:lnTo>
                  <a:pt x="2830163" y="1685245"/>
                </a:lnTo>
                <a:lnTo>
                  <a:pt x="2867655" y="1661969"/>
                </a:lnTo>
                <a:lnTo>
                  <a:pt x="2900997" y="1633362"/>
                </a:lnTo>
                <a:lnTo>
                  <a:pt x="2929599" y="1600013"/>
                </a:lnTo>
                <a:lnTo>
                  <a:pt x="2952872" y="1562512"/>
                </a:lnTo>
                <a:lnTo>
                  <a:pt x="2970226" y="1521447"/>
                </a:lnTo>
                <a:lnTo>
                  <a:pt x="2981071" y="1477408"/>
                </a:lnTo>
                <a:lnTo>
                  <a:pt x="2984817" y="1430985"/>
                </a:lnTo>
                <a:lnTo>
                  <a:pt x="2984817" y="286130"/>
                </a:lnTo>
                <a:lnTo>
                  <a:pt x="2981071" y="239728"/>
                </a:lnTo>
                <a:lnTo>
                  <a:pt x="2970226" y="195705"/>
                </a:lnTo>
                <a:lnTo>
                  <a:pt x="2952872" y="154653"/>
                </a:lnTo>
                <a:lnTo>
                  <a:pt x="2929599" y="117162"/>
                </a:lnTo>
                <a:lnTo>
                  <a:pt x="2900997" y="83819"/>
                </a:lnTo>
                <a:lnTo>
                  <a:pt x="2867655" y="55217"/>
                </a:lnTo>
                <a:lnTo>
                  <a:pt x="2830163" y="31944"/>
                </a:lnTo>
                <a:lnTo>
                  <a:pt x="2789111" y="14590"/>
                </a:lnTo>
                <a:lnTo>
                  <a:pt x="2745089" y="3745"/>
                </a:lnTo>
                <a:lnTo>
                  <a:pt x="2698686" y="0"/>
                </a:lnTo>
                <a:close/>
              </a:path>
            </a:pathLst>
          </a:custGeom>
          <a:solidFill>
            <a:srgbClr val="8063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Shape 239"/>
          <p:cNvSpPr/>
          <p:nvPr/>
        </p:nvSpPr>
        <p:spPr>
          <a:xfrm>
            <a:off x="395541" y="4733544"/>
            <a:ext cx="2985135" cy="1717675"/>
          </a:xfrm>
          <a:custGeom>
            <a:avLst/>
            <a:gdLst/>
            <a:ahLst/>
            <a:cxnLst/>
            <a:rect l="0" t="0" r="0" b="0"/>
            <a:pathLst>
              <a:path w="2985135" h="1717675" extrusionOk="0">
                <a:moveTo>
                  <a:pt x="0" y="286130"/>
                </a:moveTo>
                <a:lnTo>
                  <a:pt x="3745" y="239728"/>
                </a:lnTo>
                <a:lnTo>
                  <a:pt x="14590" y="195705"/>
                </a:lnTo>
                <a:lnTo>
                  <a:pt x="31944" y="154653"/>
                </a:lnTo>
                <a:lnTo>
                  <a:pt x="55218" y="117162"/>
                </a:lnTo>
                <a:lnTo>
                  <a:pt x="83824" y="83819"/>
                </a:lnTo>
                <a:lnTo>
                  <a:pt x="117173" y="55217"/>
                </a:lnTo>
                <a:lnTo>
                  <a:pt x="154674" y="31944"/>
                </a:lnTo>
                <a:lnTo>
                  <a:pt x="195740" y="14590"/>
                </a:lnTo>
                <a:lnTo>
                  <a:pt x="239780" y="3745"/>
                </a:lnTo>
                <a:lnTo>
                  <a:pt x="286207" y="0"/>
                </a:lnTo>
                <a:lnTo>
                  <a:pt x="2698686" y="0"/>
                </a:lnTo>
                <a:lnTo>
                  <a:pt x="2745089" y="3745"/>
                </a:lnTo>
                <a:lnTo>
                  <a:pt x="2789111" y="14590"/>
                </a:lnTo>
                <a:lnTo>
                  <a:pt x="2830163" y="31944"/>
                </a:lnTo>
                <a:lnTo>
                  <a:pt x="2867655" y="55217"/>
                </a:lnTo>
                <a:lnTo>
                  <a:pt x="2900997" y="83819"/>
                </a:lnTo>
                <a:lnTo>
                  <a:pt x="2929599" y="117162"/>
                </a:lnTo>
                <a:lnTo>
                  <a:pt x="2952872" y="154653"/>
                </a:lnTo>
                <a:lnTo>
                  <a:pt x="2970226" y="195705"/>
                </a:lnTo>
                <a:lnTo>
                  <a:pt x="2981071" y="239728"/>
                </a:lnTo>
                <a:lnTo>
                  <a:pt x="2984817" y="286130"/>
                </a:lnTo>
                <a:lnTo>
                  <a:pt x="2984817" y="1430985"/>
                </a:lnTo>
                <a:lnTo>
                  <a:pt x="2981071" y="1477408"/>
                </a:lnTo>
                <a:lnTo>
                  <a:pt x="2970226" y="1521447"/>
                </a:lnTo>
                <a:lnTo>
                  <a:pt x="2952872" y="1562512"/>
                </a:lnTo>
                <a:lnTo>
                  <a:pt x="2929599" y="1600013"/>
                </a:lnTo>
                <a:lnTo>
                  <a:pt x="2900997" y="1633362"/>
                </a:lnTo>
                <a:lnTo>
                  <a:pt x="2867655" y="1661969"/>
                </a:lnTo>
                <a:lnTo>
                  <a:pt x="2830163" y="1685245"/>
                </a:lnTo>
                <a:lnTo>
                  <a:pt x="2789111" y="1702601"/>
                </a:lnTo>
                <a:lnTo>
                  <a:pt x="2745089" y="1713446"/>
                </a:lnTo>
                <a:lnTo>
                  <a:pt x="2698686" y="1717192"/>
                </a:lnTo>
                <a:lnTo>
                  <a:pt x="286207" y="1717192"/>
                </a:lnTo>
                <a:lnTo>
                  <a:pt x="239780" y="1713446"/>
                </a:lnTo>
                <a:lnTo>
                  <a:pt x="195740" y="1702601"/>
                </a:lnTo>
                <a:lnTo>
                  <a:pt x="154674" y="1685245"/>
                </a:lnTo>
                <a:lnTo>
                  <a:pt x="117173" y="1661969"/>
                </a:lnTo>
                <a:lnTo>
                  <a:pt x="83824" y="1633362"/>
                </a:lnTo>
                <a:lnTo>
                  <a:pt x="55218" y="1600013"/>
                </a:lnTo>
                <a:lnTo>
                  <a:pt x="31944" y="1562512"/>
                </a:lnTo>
                <a:lnTo>
                  <a:pt x="14590" y="1521447"/>
                </a:lnTo>
                <a:lnTo>
                  <a:pt x="3745" y="1477408"/>
                </a:lnTo>
                <a:lnTo>
                  <a:pt x="0" y="1430985"/>
                </a:lnTo>
                <a:lnTo>
                  <a:pt x="0" y="28613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Shape 240"/>
          <p:cNvSpPr txBox="1"/>
          <p:nvPr/>
        </p:nvSpPr>
        <p:spPr>
          <a:xfrm>
            <a:off x="872134" y="5233517"/>
            <a:ext cx="2365588" cy="60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Libs</a:t>
            </a:r>
            <a:endParaRPr sz="3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Shape 24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623528" y="422224"/>
            <a:ext cx="7959012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Hardware Components</a:t>
            </a: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442437" y="1268730"/>
            <a:ext cx="6369891" cy="51747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Shape 25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5076063" y="422224"/>
            <a:ext cx="353288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683564" y="4581118"/>
            <a:ext cx="3816985" cy="1152525"/>
          </a:xfrm>
          <a:prstGeom prst="rect">
            <a:avLst/>
          </a:prstGeom>
          <a:solidFill>
            <a:srgbClr val="4F81BC">
              <a:alpha val="26666"/>
            </a:srgbClr>
          </a:solidFill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{Filename, numReplicas, block-ids}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/user/hdfs/data/file1, </a:t>
            </a:r>
            <a:r>
              <a:rPr lang="en-US" sz="1600" b="1">
                <a:solidFill>
                  <a:srgbClr val="001F5F"/>
                </a:solidFill>
                <a:latin typeface="Arial"/>
                <a:ea typeface="Arial"/>
                <a:cs typeface="Arial"/>
                <a:sym typeface="Arial"/>
              </a:rPr>
              <a:t>r:2,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{1,3}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/user/hdfs/data/file2, </a:t>
            </a:r>
            <a:r>
              <a:rPr lang="en-US" sz="1600" b="1">
                <a:solidFill>
                  <a:srgbClr val="001F5F"/>
                </a:solidFill>
                <a:latin typeface="Arial"/>
                <a:ea typeface="Arial"/>
                <a:cs typeface="Arial"/>
                <a:sym typeface="Arial"/>
              </a:rPr>
              <a:t>r:3,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{2,4,5}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004053" y="4417314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5076063" y="4777359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6732269" y="4345317"/>
            <a:ext cx="1368425" cy="792480"/>
          </a:xfrm>
          <a:custGeom>
            <a:avLst/>
            <a:gdLst/>
            <a:ahLst/>
            <a:cxnLst/>
            <a:rect l="0" t="0" r="0" b="0"/>
            <a:pathLst>
              <a:path w="1368425" h="792479" extrusionOk="0">
                <a:moveTo>
                  <a:pt x="0" y="792086"/>
                </a:moveTo>
                <a:lnTo>
                  <a:pt x="1368171" y="792086"/>
                </a:lnTo>
                <a:lnTo>
                  <a:pt x="1368171" y="0"/>
                </a:lnTo>
                <a:lnTo>
                  <a:pt x="0" y="0"/>
                </a:lnTo>
                <a:lnTo>
                  <a:pt x="0" y="792086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Shape 264"/>
          <p:cNvSpPr/>
          <p:nvPr/>
        </p:nvSpPr>
        <p:spPr>
          <a:xfrm>
            <a:off x="6876288" y="4489322"/>
            <a:ext cx="288290" cy="288290"/>
          </a:xfrm>
          <a:custGeom>
            <a:avLst/>
            <a:gdLst/>
            <a:ahLst/>
            <a:cxnLst/>
            <a:rect l="0" t="0" r="0" b="0"/>
            <a:pathLst>
              <a:path w="288290" h="288289" extrusionOk="0">
                <a:moveTo>
                  <a:pt x="0" y="288035"/>
                </a:moveTo>
                <a:lnTo>
                  <a:pt x="288035" y="288035"/>
                </a:lnTo>
                <a:lnTo>
                  <a:pt x="288035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Shape 265"/>
          <p:cNvSpPr txBox="1"/>
          <p:nvPr/>
        </p:nvSpPr>
        <p:spPr>
          <a:xfrm>
            <a:off x="5796153" y="4489322"/>
            <a:ext cx="128397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996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5	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7164323" y="4777359"/>
            <a:ext cx="288290" cy="288290"/>
          </a:xfrm>
          <a:custGeom>
            <a:avLst/>
            <a:gdLst/>
            <a:ahLst/>
            <a:cxnLst/>
            <a:rect l="0" t="0" r="0" b="0"/>
            <a:pathLst>
              <a:path w="288290" h="288289" extrusionOk="0">
                <a:moveTo>
                  <a:pt x="0" y="288036"/>
                </a:moveTo>
                <a:lnTo>
                  <a:pt x="288035" y="288036"/>
                </a:lnTo>
                <a:lnTo>
                  <a:pt x="288035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Shape 267"/>
          <p:cNvSpPr txBox="1"/>
          <p:nvPr/>
        </p:nvSpPr>
        <p:spPr>
          <a:xfrm>
            <a:off x="5436108" y="4777359"/>
            <a:ext cx="1932305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996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	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7524368" y="4417314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31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4860035" y="4345317"/>
            <a:ext cx="3212465" cy="79248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004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D1	D2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580126" y="5713501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292090" y="5353468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5868161" y="5353468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5004053" y="5713501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19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4860035" y="5281460"/>
            <a:ext cx="1368425" cy="79248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30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6732269" y="5281460"/>
            <a:ext cx="1368425" cy="79248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30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D4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6876288" y="5425478"/>
            <a:ext cx="288290" cy="216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175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7452359" y="5569496"/>
            <a:ext cx="288290" cy="288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26650" rIns="0" bIns="0" anchor="t" anchorCtr="0">
            <a:noAutofit/>
          </a:bodyPr>
          <a:lstStyle/>
          <a:p>
            <a:pPr marL="31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690473" y="1353286"/>
            <a:ext cx="7907655" cy="282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noAutofit/>
          </a:bodyPr>
          <a:lstStyle/>
          <a:p>
            <a:pPr marL="2870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Master 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87020" marR="0" lvl="0" indent="-27432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Manages File System Namespace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87020" marR="508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Executes File System operation like opening, closing and renaming files  and directories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870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Replica placement using Rack-Aware Replica Placement Policy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87020" marR="0" lvl="0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Check pointing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87020" marR="0" lvl="0" indent="-274320" algn="l" rtl="0">
              <a:lnSpc>
                <a:spcPct val="119250"/>
              </a:lnSpc>
              <a:spcBef>
                <a:spcPts val="600"/>
              </a:spcBef>
              <a:spcAft>
                <a:spcPts val="0"/>
              </a:spcAft>
              <a:buClr>
                <a:srgbClr val="4F81BC"/>
              </a:buClr>
              <a:buSzPts val="1400"/>
              <a:buFont typeface="Noto Sans Symbols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Load Balancing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23105" marR="0" lvl="0" indent="0" algn="l" rtl="0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RACK 1	RACK 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Shape 286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5449079" y="422224"/>
            <a:ext cx="322095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dirty="0"/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442912" y="1505863"/>
            <a:ext cx="3569252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937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Slave Node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Responsible for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3075558" y="1975866"/>
            <a:ext cx="1496442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serving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961440" y="2311399"/>
            <a:ext cx="2463165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read/write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442912" y="2311399"/>
            <a:ext cx="3569252" cy="9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26911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 err="1">
                <a:latin typeface="Arial"/>
                <a:ea typeface="Arial"/>
                <a:cs typeface="Arial"/>
                <a:sym typeface="Arial"/>
              </a:rPr>
              <a:t>requsts</a:t>
            </a: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 to the clients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921834" y="3384422"/>
            <a:ext cx="1437814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For the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42913" y="2877439"/>
            <a:ext cx="2981692" cy="120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9375" rIns="0" bIns="0" anchor="t" anchorCtr="0">
            <a:noAutofit/>
          </a:bodyPr>
          <a:lstStyle/>
          <a:p>
            <a:pPr marL="3549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Physical storage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549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files.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42912" y="4122165"/>
            <a:ext cx="473498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5600" marR="508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Performs</a:t>
            </a:r>
            <a:r>
              <a:rPr lang="en-US" sz="2000" dirty="0"/>
              <a:t>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block </a:t>
            </a:r>
          </a:p>
          <a:p>
            <a:pPr marL="12700" marR="508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creation, deletion and replication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442912" y="4793107"/>
            <a:ext cx="3916735" cy="131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4965" marR="6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as	instructed by	Name  node.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Data nodes can scale up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54965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to 1000’s.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189037" y="2365196"/>
            <a:ext cx="4559357" cy="30800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Shape 297"/>
          <p:cNvSpPr txBox="1"/>
          <p:nvPr/>
        </p:nvSpPr>
        <p:spPr>
          <a:xfrm>
            <a:off x="5013197" y="5402986"/>
            <a:ext cx="106045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Datanodes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Shape 305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586204" y="422224"/>
            <a:ext cx="70834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Secondary Name Node</a:t>
            </a:r>
            <a:endParaRPr dirty="0"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978509" y="1481605"/>
            <a:ext cx="672210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It has the same configuration as Name node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Periodic check pointing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Updates FSImage File periodically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755573" y="4077080"/>
            <a:ext cx="3221177" cy="17281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Shape 309"/>
          <p:cNvSpPr/>
          <p:nvPr/>
        </p:nvSpPr>
        <p:spPr>
          <a:xfrm>
            <a:off x="755573" y="4077080"/>
            <a:ext cx="3221355" cy="1728470"/>
          </a:xfrm>
          <a:custGeom>
            <a:avLst/>
            <a:gdLst/>
            <a:ahLst/>
            <a:cxnLst/>
            <a:rect l="0" t="0" r="0" b="0"/>
            <a:pathLst>
              <a:path w="3221354" h="1728470" extrusionOk="0">
                <a:moveTo>
                  <a:pt x="0" y="288036"/>
                </a:moveTo>
                <a:lnTo>
                  <a:pt x="3769" y="241302"/>
                </a:lnTo>
                <a:lnTo>
                  <a:pt x="14684" y="196973"/>
                </a:lnTo>
                <a:lnTo>
                  <a:pt x="32149" y="155643"/>
                </a:lnTo>
                <a:lnTo>
                  <a:pt x="55573" y="117902"/>
                </a:lnTo>
                <a:lnTo>
                  <a:pt x="84362" y="84343"/>
                </a:lnTo>
                <a:lnTo>
                  <a:pt x="117924" y="55558"/>
                </a:lnTo>
                <a:lnTo>
                  <a:pt x="155665" y="32140"/>
                </a:lnTo>
                <a:lnTo>
                  <a:pt x="196993" y="14679"/>
                </a:lnTo>
                <a:lnTo>
                  <a:pt x="241314" y="3768"/>
                </a:lnTo>
                <a:lnTo>
                  <a:pt x="288036" y="0"/>
                </a:lnTo>
                <a:lnTo>
                  <a:pt x="2933141" y="0"/>
                </a:lnTo>
                <a:lnTo>
                  <a:pt x="2979875" y="3768"/>
                </a:lnTo>
                <a:lnTo>
                  <a:pt x="3024203" y="14679"/>
                </a:lnTo>
                <a:lnTo>
                  <a:pt x="3065533" y="32140"/>
                </a:lnTo>
                <a:lnTo>
                  <a:pt x="3103274" y="55558"/>
                </a:lnTo>
                <a:lnTo>
                  <a:pt x="3136833" y="84343"/>
                </a:lnTo>
                <a:lnTo>
                  <a:pt x="3165618" y="117902"/>
                </a:lnTo>
                <a:lnTo>
                  <a:pt x="3189037" y="155643"/>
                </a:lnTo>
                <a:lnTo>
                  <a:pt x="3206498" y="196973"/>
                </a:lnTo>
                <a:lnTo>
                  <a:pt x="3217408" y="241302"/>
                </a:lnTo>
                <a:lnTo>
                  <a:pt x="3221177" y="288036"/>
                </a:lnTo>
                <a:lnTo>
                  <a:pt x="3221177" y="1440180"/>
                </a:lnTo>
                <a:lnTo>
                  <a:pt x="3217408" y="1486891"/>
                </a:lnTo>
                <a:lnTo>
                  <a:pt x="3206498" y="1531203"/>
                </a:lnTo>
                <a:lnTo>
                  <a:pt x="3189037" y="1572525"/>
                </a:lnTo>
                <a:lnTo>
                  <a:pt x="3165618" y="1610261"/>
                </a:lnTo>
                <a:lnTo>
                  <a:pt x="3136833" y="1643819"/>
                </a:lnTo>
                <a:lnTo>
                  <a:pt x="3103274" y="1672606"/>
                </a:lnTo>
                <a:lnTo>
                  <a:pt x="3065533" y="1696029"/>
                </a:lnTo>
                <a:lnTo>
                  <a:pt x="3024203" y="1713494"/>
                </a:lnTo>
                <a:lnTo>
                  <a:pt x="2979875" y="1724408"/>
                </a:lnTo>
                <a:lnTo>
                  <a:pt x="2933141" y="1728177"/>
                </a:lnTo>
                <a:lnTo>
                  <a:pt x="288036" y="1728177"/>
                </a:lnTo>
                <a:lnTo>
                  <a:pt x="241314" y="1724408"/>
                </a:lnTo>
                <a:lnTo>
                  <a:pt x="196993" y="1713494"/>
                </a:lnTo>
                <a:lnTo>
                  <a:pt x="155665" y="1696029"/>
                </a:lnTo>
                <a:lnTo>
                  <a:pt x="117924" y="1672606"/>
                </a:lnTo>
                <a:lnTo>
                  <a:pt x="84362" y="1643819"/>
                </a:lnTo>
                <a:lnTo>
                  <a:pt x="55573" y="1610261"/>
                </a:lnTo>
                <a:lnTo>
                  <a:pt x="32149" y="1572525"/>
                </a:lnTo>
                <a:lnTo>
                  <a:pt x="14684" y="1531203"/>
                </a:lnTo>
                <a:lnTo>
                  <a:pt x="3769" y="1486891"/>
                </a:lnTo>
                <a:lnTo>
                  <a:pt x="0" y="1440180"/>
                </a:lnTo>
                <a:lnTo>
                  <a:pt x="0" y="288036"/>
                </a:lnTo>
                <a:close/>
              </a:path>
            </a:pathLst>
          </a:custGeom>
          <a:noFill/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Shape 310"/>
          <p:cNvSpPr txBox="1"/>
          <p:nvPr/>
        </p:nvSpPr>
        <p:spPr>
          <a:xfrm>
            <a:off x="1232712" y="4812538"/>
            <a:ext cx="21971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Primary Name Node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976623" y="4849723"/>
            <a:ext cx="1191260" cy="242570"/>
          </a:xfrm>
          <a:custGeom>
            <a:avLst/>
            <a:gdLst/>
            <a:ahLst/>
            <a:cxnLst/>
            <a:rect l="0" t="0" r="0" b="0"/>
            <a:pathLst>
              <a:path w="1191260" h="242570" extrusionOk="0">
                <a:moveTo>
                  <a:pt x="212044" y="0"/>
                </a:moveTo>
                <a:lnTo>
                  <a:pt x="201929" y="3454"/>
                </a:lnTo>
                <a:lnTo>
                  <a:pt x="0" y="121183"/>
                </a:lnTo>
                <a:lnTo>
                  <a:pt x="201929" y="239039"/>
                </a:lnTo>
                <a:lnTo>
                  <a:pt x="212044" y="242494"/>
                </a:lnTo>
                <a:lnTo>
                  <a:pt x="222361" y="241817"/>
                </a:lnTo>
                <a:lnTo>
                  <a:pt x="231701" y="237307"/>
                </a:lnTo>
                <a:lnTo>
                  <a:pt x="238887" y="229260"/>
                </a:lnTo>
                <a:lnTo>
                  <a:pt x="242323" y="219148"/>
                </a:lnTo>
                <a:lnTo>
                  <a:pt x="241617" y="208845"/>
                </a:lnTo>
                <a:lnTo>
                  <a:pt x="237101" y="199542"/>
                </a:lnTo>
                <a:lnTo>
                  <a:pt x="229108" y="192430"/>
                </a:lnTo>
                <a:lnTo>
                  <a:pt x="153368" y="148234"/>
                </a:lnTo>
                <a:lnTo>
                  <a:pt x="53593" y="148234"/>
                </a:lnTo>
                <a:lnTo>
                  <a:pt x="53593" y="94259"/>
                </a:lnTo>
                <a:lnTo>
                  <a:pt x="153368" y="94259"/>
                </a:lnTo>
                <a:lnTo>
                  <a:pt x="229108" y="50063"/>
                </a:lnTo>
                <a:lnTo>
                  <a:pt x="237101" y="42951"/>
                </a:lnTo>
                <a:lnTo>
                  <a:pt x="241617" y="33649"/>
                </a:lnTo>
                <a:lnTo>
                  <a:pt x="242323" y="23346"/>
                </a:lnTo>
                <a:lnTo>
                  <a:pt x="238887" y="13233"/>
                </a:lnTo>
                <a:lnTo>
                  <a:pt x="231701" y="5187"/>
                </a:lnTo>
                <a:lnTo>
                  <a:pt x="222361" y="676"/>
                </a:lnTo>
                <a:lnTo>
                  <a:pt x="212044" y="0"/>
                </a:lnTo>
                <a:close/>
              </a:path>
              <a:path w="1191260" h="242570" extrusionOk="0">
                <a:moveTo>
                  <a:pt x="1083631" y="121247"/>
                </a:moveTo>
                <a:lnTo>
                  <a:pt x="961643" y="192430"/>
                </a:lnTo>
                <a:lnTo>
                  <a:pt x="953650" y="199542"/>
                </a:lnTo>
                <a:lnTo>
                  <a:pt x="949134" y="208845"/>
                </a:lnTo>
                <a:lnTo>
                  <a:pt x="948428" y="219148"/>
                </a:lnTo>
                <a:lnTo>
                  <a:pt x="951864" y="229260"/>
                </a:lnTo>
                <a:lnTo>
                  <a:pt x="959050" y="237307"/>
                </a:lnTo>
                <a:lnTo>
                  <a:pt x="968390" y="241817"/>
                </a:lnTo>
                <a:lnTo>
                  <a:pt x="978707" y="242494"/>
                </a:lnTo>
                <a:lnTo>
                  <a:pt x="988822" y="239039"/>
                </a:lnTo>
                <a:lnTo>
                  <a:pt x="1144403" y="148234"/>
                </a:lnTo>
                <a:lnTo>
                  <a:pt x="1137158" y="148234"/>
                </a:lnTo>
                <a:lnTo>
                  <a:pt x="1137158" y="144551"/>
                </a:lnTo>
                <a:lnTo>
                  <a:pt x="1123568" y="144551"/>
                </a:lnTo>
                <a:lnTo>
                  <a:pt x="1083631" y="121247"/>
                </a:lnTo>
                <a:close/>
              </a:path>
              <a:path w="1191260" h="242570" extrusionOk="0">
                <a:moveTo>
                  <a:pt x="153368" y="94259"/>
                </a:moveTo>
                <a:lnTo>
                  <a:pt x="53593" y="94259"/>
                </a:lnTo>
                <a:lnTo>
                  <a:pt x="53593" y="148234"/>
                </a:lnTo>
                <a:lnTo>
                  <a:pt x="153368" y="148234"/>
                </a:lnTo>
                <a:lnTo>
                  <a:pt x="147057" y="144551"/>
                </a:lnTo>
                <a:lnTo>
                  <a:pt x="67183" y="144551"/>
                </a:lnTo>
                <a:lnTo>
                  <a:pt x="67183" y="97942"/>
                </a:lnTo>
                <a:lnTo>
                  <a:pt x="147057" y="97942"/>
                </a:lnTo>
                <a:lnTo>
                  <a:pt x="153368" y="94259"/>
                </a:lnTo>
                <a:close/>
              </a:path>
              <a:path w="1191260" h="242570" extrusionOk="0">
                <a:moveTo>
                  <a:pt x="1037383" y="94259"/>
                </a:moveTo>
                <a:lnTo>
                  <a:pt x="153368" y="94259"/>
                </a:lnTo>
                <a:lnTo>
                  <a:pt x="107120" y="121247"/>
                </a:lnTo>
                <a:lnTo>
                  <a:pt x="153368" y="148234"/>
                </a:lnTo>
                <a:lnTo>
                  <a:pt x="1037383" y="148234"/>
                </a:lnTo>
                <a:lnTo>
                  <a:pt x="1083631" y="121247"/>
                </a:lnTo>
                <a:lnTo>
                  <a:pt x="1037383" y="94259"/>
                </a:lnTo>
                <a:close/>
              </a:path>
              <a:path w="1191260" h="242570" extrusionOk="0">
                <a:moveTo>
                  <a:pt x="1144571" y="94259"/>
                </a:moveTo>
                <a:lnTo>
                  <a:pt x="1137158" y="94259"/>
                </a:lnTo>
                <a:lnTo>
                  <a:pt x="1137158" y="148234"/>
                </a:lnTo>
                <a:lnTo>
                  <a:pt x="1144403" y="148234"/>
                </a:lnTo>
                <a:lnTo>
                  <a:pt x="1190752" y="121183"/>
                </a:lnTo>
                <a:lnTo>
                  <a:pt x="1144571" y="94259"/>
                </a:lnTo>
                <a:close/>
              </a:path>
              <a:path w="1191260" h="242570" extrusionOk="0">
                <a:moveTo>
                  <a:pt x="67183" y="97942"/>
                </a:moveTo>
                <a:lnTo>
                  <a:pt x="67183" y="144551"/>
                </a:lnTo>
                <a:lnTo>
                  <a:pt x="107120" y="121247"/>
                </a:lnTo>
                <a:lnTo>
                  <a:pt x="67183" y="97942"/>
                </a:lnTo>
                <a:close/>
              </a:path>
              <a:path w="1191260" h="242570" extrusionOk="0">
                <a:moveTo>
                  <a:pt x="107120" y="121247"/>
                </a:moveTo>
                <a:lnTo>
                  <a:pt x="67183" y="144551"/>
                </a:lnTo>
                <a:lnTo>
                  <a:pt x="147057" y="144551"/>
                </a:lnTo>
                <a:lnTo>
                  <a:pt x="107120" y="121247"/>
                </a:lnTo>
                <a:close/>
              </a:path>
              <a:path w="1191260" h="242570" extrusionOk="0">
                <a:moveTo>
                  <a:pt x="1123568" y="97942"/>
                </a:moveTo>
                <a:lnTo>
                  <a:pt x="1083631" y="121247"/>
                </a:lnTo>
                <a:lnTo>
                  <a:pt x="1123568" y="144551"/>
                </a:lnTo>
                <a:lnTo>
                  <a:pt x="1123568" y="97942"/>
                </a:lnTo>
                <a:close/>
              </a:path>
              <a:path w="1191260" h="242570" extrusionOk="0">
                <a:moveTo>
                  <a:pt x="1137158" y="97942"/>
                </a:moveTo>
                <a:lnTo>
                  <a:pt x="1123568" y="97942"/>
                </a:lnTo>
                <a:lnTo>
                  <a:pt x="1123568" y="144551"/>
                </a:lnTo>
                <a:lnTo>
                  <a:pt x="1137158" y="144551"/>
                </a:lnTo>
                <a:lnTo>
                  <a:pt x="1137158" y="97942"/>
                </a:lnTo>
                <a:close/>
              </a:path>
              <a:path w="1191260" h="242570" extrusionOk="0">
                <a:moveTo>
                  <a:pt x="147057" y="97942"/>
                </a:moveTo>
                <a:lnTo>
                  <a:pt x="67183" y="97942"/>
                </a:lnTo>
                <a:lnTo>
                  <a:pt x="107120" y="121247"/>
                </a:lnTo>
                <a:lnTo>
                  <a:pt x="147057" y="97942"/>
                </a:lnTo>
                <a:close/>
              </a:path>
              <a:path w="1191260" h="242570" extrusionOk="0">
                <a:moveTo>
                  <a:pt x="978707" y="0"/>
                </a:moveTo>
                <a:lnTo>
                  <a:pt x="968390" y="676"/>
                </a:lnTo>
                <a:lnTo>
                  <a:pt x="959050" y="5187"/>
                </a:lnTo>
                <a:lnTo>
                  <a:pt x="951864" y="13233"/>
                </a:lnTo>
                <a:lnTo>
                  <a:pt x="948428" y="23346"/>
                </a:lnTo>
                <a:lnTo>
                  <a:pt x="949134" y="33649"/>
                </a:lnTo>
                <a:lnTo>
                  <a:pt x="953650" y="42951"/>
                </a:lnTo>
                <a:lnTo>
                  <a:pt x="961643" y="50063"/>
                </a:lnTo>
                <a:lnTo>
                  <a:pt x="1083631" y="121247"/>
                </a:lnTo>
                <a:lnTo>
                  <a:pt x="1123568" y="97942"/>
                </a:lnTo>
                <a:lnTo>
                  <a:pt x="1137158" y="97942"/>
                </a:lnTo>
                <a:lnTo>
                  <a:pt x="1137158" y="94259"/>
                </a:lnTo>
                <a:lnTo>
                  <a:pt x="1144571" y="94259"/>
                </a:lnTo>
                <a:lnTo>
                  <a:pt x="988822" y="3454"/>
                </a:lnTo>
                <a:lnTo>
                  <a:pt x="978707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Shape 312"/>
          <p:cNvSpPr txBox="1"/>
          <p:nvPr/>
        </p:nvSpPr>
        <p:spPr>
          <a:xfrm>
            <a:off x="4160265" y="4404436"/>
            <a:ext cx="82613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Periodic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Sync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5167248" y="4077080"/>
            <a:ext cx="3221228" cy="17281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Shape 314"/>
          <p:cNvSpPr/>
          <p:nvPr/>
        </p:nvSpPr>
        <p:spPr>
          <a:xfrm>
            <a:off x="5167248" y="4077080"/>
            <a:ext cx="3221355" cy="1728470"/>
          </a:xfrm>
          <a:custGeom>
            <a:avLst/>
            <a:gdLst/>
            <a:ahLst/>
            <a:cxnLst/>
            <a:rect l="0" t="0" r="0" b="0"/>
            <a:pathLst>
              <a:path w="3221354" h="1728470" extrusionOk="0">
                <a:moveTo>
                  <a:pt x="0" y="288036"/>
                </a:moveTo>
                <a:lnTo>
                  <a:pt x="3768" y="241302"/>
                </a:lnTo>
                <a:lnTo>
                  <a:pt x="14679" y="196973"/>
                </a:lnTo>
                <a:lnTo>
                  <a:pt x="32140" y="155643"/>
                </a:lnTo>
                <a:lnTo>
                  <a:pt x="55558" y="117902"/>
                </a:lnTo>
                <a:lnTo>
                  <a:pt x="84343" y="84343"/>
                </a:lnTo>
                <a:lnTo>
                  <a:pt x="117902" y="55558"/>
                </a:lnTo>
                <a:lnTo>
                  <a:pt x="155643" y="32140"/>
                </a:lnTo>
                <a:lnTo>
                  <a:pt x="196973" y="14679"/>
                </a:lnTo>
                <a:lnTo>
                  <a:pt x="241302" y="3768"/>
                </a:lnTo>
                <a:lnTo>
                  <a:pt x="288036" y="0"/>
                </a:lnTo>
                <a:lnTo>
                  <a:pt x="2933192" y="0"/>
                </a:lnTo>
                <a:lnTo>
                  <a:pt x="2979894" y="3768"/>
                </a:lnTo>
                <a:lnTo>
                  <a:pt x="3024205" y="14679"/>
                </a:lnTo>
                <a:lnTo>
                  <a:pt x="3065528" y="32140"/>
                </a:lnTo>
                <a:lnTo>
                  <a:pt x="3103270" y="55558"/>
                </a:lnTo>
                <a:lnTo>
                  <a:pt x="3136836" y="84343"/>
                </a:lnTo>
                <a:lnTo>
                  <a:pt x="3165632" y="117902"/>
                </a:lnTo>
                <a:lnTo>
                  <a:pt x="3189063" y="155643"/>
                </a:lnTo>
                <a:lnTo>
                  <a:pt x="3206536" y="196973"/>
                </a:lnTo>
                <a:lnTo>
                  <a:pt x="3217456" y="241302"/>
                </a:lnTo>
                <a:lnTo>
                  <a:pt x="3221228" y="288036"/>
                </a:lnTo>
                <a:lnTo>
                  <a:pt x="3221228" y="1440180"/>
                </a:lnTo>
                <a:lnTo>
                  <a:pt x="3217456" y="1486891"/>
                </a:lnTo>
                <a:lnTo>
                  <a:pt x="3206536" y="1531203"/>
                </a:lnTo>
                <a:lnTo>
                  <a:pt x="3189063" y="1572525"/>
                </a:lnTo>
                <a:lnTo>
                  <a:pt x="3165632" y="1610261"/>
                </a:lnTo>
                <a:lnTo>
                  <a:pt x="3136836" y="1643819"/>
                </a:lnTo>
                <a:lnTo>
                  <a:pt x="3103270" y="1672606"/>
                </a:lnTo>
                <a:lnTo>
                  <a:pt x="3065528" y="1696029"/>
                </a:lnTo>
                <a:lnTo>
                  <a:pt x="3024205" y="1713494"/>
                </a:lnTo>
                <a:lnTo>
                  <a:pt x="2979894" y="1724408"/>
                </a:lnTo>
                <a:lnTo>
                  <a:pt x="2933192" y="1728177"/>
                </a:lnTo>
                <a:lnTo>
                  <a:pt x="288036" y="1728177"/>
                </a:lnTo>
                <a:lnTo>
                  <a:pt x="241302" y="1724408"/>
                </a:lnTo>
                <a:lnTo>
                  <a:pt x="196973" y="1713494"/>
                </a:lnTo>
                <a:lnTo>
                  <a:pt x="155643" y="1696029"/>
                </a:lnTo>
                <a:lnTo>
                  <a:pt x="117902" y="1672606"/>
                </a:lnTo>
                <a:lnTo>
                  <a:pt x="84343" y="1643819"/>
                </a:lnTo>
                <a:lnTo>
                  <a:pt x="55558" y="1610261"/>
                </a:lnTo>
                <a:lnTo>
                  <a:pt x="32140" y="1572525"/>
                </a:lnTo>
                <a:lnTo>
                  <a:pt x="14679" y="1531203"/>
                </a:lnTo>
                <a:lnTo>
                  <a:pt x="3768" y="1486891"/>
                </a:lnTo>
                <a:lnTo>
                  <a:pt x="0" y="1440180"/>
                </a:lnTo>
                <a:lnTo>
                  <a:pt x="0" y="288036"/>
                </a:lnTo>
                <a:close/>
              </a:path>
            </a:pathLst>
          </a:custGeom>
          <a:noFill/>
          <a:ln w="25400" cap="flat" cmpd="sng">
            <a:solidFill>
              <a:srgbClr val="385D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Shape 315"/>
          <p:cNvSpPr txBox="1"/>
          <p:nvPr/>
        </p:nvSpPr>
        <p:spPr>
          <a:xfrm>
            <a:off x="5520944" y="4812538"/>
            <a:ext cx="25133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Secondary Name Node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Shape 323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2118049" y="479298"/>
            <a:ext cx="6593642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Architecture</a:t>
            </a:r>
            <a:endParaRPr dirty="0"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469493" y="1289710"/>
            <a:ext cx="7892415" cy="136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Hadoop is designed as a </a:t>
            </a:r>
            <a:r>
              <a:rPr lang="en-US" sz="22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master-slave </a:t>
            </a:r>
            <a:r>
              <a:rPr lang="en-US" sz="2200" i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shared-nothing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architecture.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800000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Hadoop framework consists of two main layers: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Distributed file system (HDFS)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Execution engine (MapReduce)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171397" y="3069805"/>
            <a:ext cx="3855339" cy="3455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Shape 327"/>
          <p:cNvSpPr/>
          <p:nvPr/>
        </p:nvSpPr>
        <p:spPr>
          <a:xfrm>
            <a:off x="929639" y="4640579"/>
            <a:ext cx="5030724" cy="99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Shape 328"/>
          <p:cNvSpPr/>
          <p:nvPr/>
        </p:nvSpPr>
        <p:spPr>
          <a:xfrm>
            <a:off x="971600" y="4670044"/>
            <a:ext cx="4946015" cy="0"/>
          </a:xfrm>
          <a:custGeom>
            <a:avLst/>
            <a:gdLst/>
            <a:ahLst/>
            <a:cxnLst/>
            <a:rect l="0" t="0" r="0" b="0"/>
            <a:pathLst>
              <a:path w="4946015" h="120000" extrusionOk="0">
                <a:moveTo>
                  <a:pt x="0" y="0"/>
                </a:moveTo>
                <a:lnTo>
                  <a:pt x="4945583" y="0"/>
                </a:lnTo>
              </a:path>
            </a:pathLst>
          </a:custGeom>
          <a:noFill/>
          <a:ln w="14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Shape 329"/>
          <p:cNvSpPr txBox="1"/>
          <p:nvPr/>
        </p:nvSpPr>
        <p:spPr>
          <a:xfrm>
            <a:off x="5689472" y="3665296"/>
            <a:ext cx="2858135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Master node (single node)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5689472" y="5379821"/>
            <a:ext cx="19824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Many slave nodes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983479" y="3116579"/>
            <a:ext cx="658368" cy="15468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Shape 332"/>
          <p:cNvSpPr/>
          <p:nvPr/>
        </p:nvSpPr>
        <p:spPr>
          <a:xfrm>
            <a:off x="5026786" y="3152394"/>
            <a:ext cx="560070" cy="1435100"/>
          </a:xfrm>
          <a:custGeom>
            <a:avLst/>
            <a:gdLst/>
            <a:ahLst/>
            <a:cxnLst/>
            <a:rect l="0" t="0" r="0" b="0"/>
            <a:pathLst>
              <a:path w="560070" h="1435100" extrusionOk="0">
                <a:moveTo>
                  <a:pt x="0" y="0"/>
                </a:moveTo>
                <a:lnTo>
                  <a:pt x="74453" y="1662"/>
                </a:lnTo>
                <a:lnTo>
                  <a:pt x="141350" y="6354"/>
                </a:lnTo>
                <a:lnTo>
                  <a:pt x="198024" y="13636"/>
                </a:lnTo>
                <a:lnTo>
                  <a:pt x="241807" y="23066"/>
                </a:lnTo>
                <a:lnTo>
                  <a:pt x="280035" y="46608"/>
                </a:lnTo>
                <a:lnTo>
                  <a:pt x="280035" y="670813"/>
                </a:lnTo>
                <a:lnTo>
                  <a:pt x="290036" y="683227"/>
                </a:lnTo>
                <a:lnTo>
                  <a:pt x="362045" y="703849"/>
                </a:lnTo>
                <a:lnTo>
                  <a:pt x="418719" y="711162"/>
                </a:lnTo>
                <a:lnTo>
                  <a:pt x="485616" y="715878"/>
                </a:lnTo>
                <a:lnTo>
                  <a:pt x="560070" y="717549"/>
                </a:lnTo>
                <a:lnTo>
                  <a:pt x="485616" y="719212"/>
                </a:lnTo>
                <a:lnTo>
                  <a:pt x="418719" y="723904"/>
                </a:lnTo>
                <a:lnTo>
                  <a:pt x="362045" y="731186"/>
                </a:lnTo>
                <a:lnTo>
                  <a:pt x="318262" y="740616"/>
                </a:lnTo>
                <a:lnTo>
                  <a:pt x="280035" y="764158"/>
                </a:lnTo>
                <a:lnTo>
                  <a:pt x="280035" y="1388363"/>
                </a:lnTo>
                <a:lnTo>
                  <a:pt x="270033" y="1400777"/>
                </a:lnTo>
                <a:lnTo>
                  <a:pt x="241807" y="1411938"/>
                </a:lnTo>
                <a:lnTo>
                  <a:pt x="198024" y="1421399"/>
                </a:lnTo>
                <a:lnTo>
                  <a:pt x="141350" y="1428712"/>
                </a:lnTo>
                <a:lnTo>
                  <a:pt x="74453" y="1433428"/>
                </a:lnTo>
                <a:lnTo>
                  <a:pt x="0" y="1435099"/>
                </a:lnTo>
              </a:path>
            </a:pathLst>
          </a:custGeom>
          <a:noFill/>
          <a:ln w="25400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Shape 333"/>
          <p:cNvSpPr/>
          <p:nvPr/>
        </p:nvSpPr>
        <p:spPr>
          <a:xfrm>
            <a:off x="5007864" y="4808220"/>
            <a:ext cx="656843" cy="154533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Shape 334"/>
          <p:cNvSpPr/>
          <p:nvPr/>
        </p:nvSpPr>
        <p:spPr>
          <a:xfrm>
            <a:off x="5049773" y="4843145"/>
            <a:ext cx="560070" cy="1435100"/>
          </a:xfrm>
          <a:custGeom>
            <a:avLst/>
            <a:gdLst/>
            <a:ahLst/>
            <a:cxnLst/>
            <a:rect l="0" t="0" r="0" b="0"/>
            <a:pathLst>
              <a:path w="560070" h="1435100" extrusionOk="0">
                <a:moveTo>
                  <a:pt x="0" y="0"/>
                </a:moveTo>
                <a:lnTo>
                  <a:pt x="74453" y="1662"/>
                </a:lnTo>
                <a:lnTo>
                  <a:pt x="141350" y="6354"/>
                </a:lnTo>
                <a:lnTo>
                  <a:pt x="198024" y="13636"/>
                </a:lnTo>
                <a:lnTo>
                  <a:pt x="241807" y="23066"/>
                </a:lnTo>
                <a:lnTo>
                  <a:pt x="280035" y="46608"/>
                </a:lnTo>
                <a:lnTo>
                  <a:pt x="280035" y="670813"/>
                </a:lnTo>
                <a:lnTo>
                  <a:pt x="290045" y="683227"/>
                </a:lnTo>
                <a:lnTo>
                  <a:pt x="362092" y="703849"/>
                </a:lnTo>
                <a:lnTo>
                  <a:pt x="418775" y="711162"/>
                </a:lnTo>
                <a:lnTo>
                  <a:pt x="485660" y="715878"/>
                </a:lnTo>
                <a:lnTo>
                  <a:pt x="560070" y="717549"/>
                </a:lnTo>
                <a:lnTo>
                  <a:pt x="485660" y="719212"/>
                </a:lnTo>
                <a:lnTo>
                  <a:pt x="418775" y="723905"/>
                </a:lnTo>
                <a:lnTo>
                  <a:pt x="362092" y="731188"/>
                </a:lnTo>
                <a:lnTo>
                  <a:pt x="318290" y="740620"/>
                </a:lnTo>
                <a:lnTo>
                  <a:pt x="280035" y="764171"/>
                </a:lnTo>
                <a:lnTo>
                  <a:pt x="280035" y="1388376"/>
                </a:lnTo>
                <a:lnTo>
                  <a:pt x="270033" y="1400785"/>
                </a:lnTo>
                <a:lnTo>
                  <a:pt x="241807" y="1411935"/>
                </a:lnTo>
                <a:lnTo>
                  <a:pt x="198024" y="1421380"/>
                </a:lnTo>
                <a:lnTo>
                  <a:pt x="141350" y="1428678"/>
                </a:lnTo>
                <a:lnTo>
                  <a:pt x="74453" y="1433382"/>
                </a:lnTo>
                <a:lnTo>
                  <a:pt x="0" y="1435049"/>
                </a:lnTo>
              </a:path>
            </a:pathLst>
          </a:custGeom>
          <a:noFill/>
          <a:ln w="25400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Shape 335"/>
          <p:cNvSpPr/>
          <p:nvPr/>
        </p:nvSpPr>
        <p:spPr>
          <a:xfrm>
            <a:off x="2996183" y="5682996"/>
            <a:ext cx="617219" cy="115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Shape 336"/>
          <p:cNvSpPr/>
          <p:nvPr/>
        </p:nvSpPr>
        <p:spPr>
          <a:xfrm>
            <a:off x="3039364" y="5720791"/>
            <a:ext cx="531495" cy="0"/>
          </a:xfrm>
          <a:custGeom>
            <a:avLst/>
            <a:gdLst/>
            <a:ahLst/>
            <a:cxnLst/>
            <a:rect l="0" t="0" r="0" b="0"/>
            <a:pathLst>
              <a:path w="531495" h="120000" extrusionOk="0">
                <a:moveTo>
                  <a:pt x="0" y="0"/>
                </a:moveTo>
                <a:lnTo>
                  <a:pt x="531368" y="0"/>
                </a:lnTo>
              </a:path>
            </a:pathLst>
          </a:custGeom>
          <a:noFill/>
          <a:ln w="304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Shape 344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013866" y="2448001"/>
            <a:ext cx="7120890" cy="7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Hadoop: How does it Work?</a:t>
            </a:r>
            <a:endParaRPr sz="4800" b="0" i="0" u="none" strike="noStrike" cap="none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Shape 6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167535" y="496950"/>
            <a:ext cx="25014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dirty="0"/>
          </a:p>
        </p:txBody>
      </p:sp>
      <p:sp>
        <p:nvSpPr>
          <p:cNvPr id="63" name="Shape 63"/>
          <p:cNvSpPr txBox="1"/>
          <p:nvPr/>
        </p:nvSpPr>
        <p:spPr>
          <a:xfrm>
            <a:off x="8782050" y="6571715"/>
            <a:ext cx="15049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999845" y="1349097"/>
            <a:ext cx="4766310" cy="30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52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Hadoop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History of Hadoop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Hadoop Components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Hadoop Architecture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How Hadoop Works?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Hadoop Distributed File System (HDFS)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Hadoop MapReduce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Hadoop1 vs Hadoop2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430212" y="530479"/>
            <a:ext cx="829055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sng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Hadoop Workflow</a:t>
            </a:r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187627" y="1340738"/>
            <a:ext cx="6745386" cy="51439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Shape 363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2006082" y="397510"/>
            <a:ext cx="66015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What does it do?</a:t>
            </a:r>
            <a:endParaRPr dirty="0"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535940" y="1251555"/>
            <a:ext cx="778510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implements Google’s MapReduce, using HDFS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MapReduce divides applications into many small blocks of work.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HDFS creates multiple replicas of data blocks for reliability, placing them  on compute nodes around the cluster.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MapReduce can then process the data where it is located.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17269" y="3248748"/>
            <a:ext cx="5493131" cy="3276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Shape 374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2808514" y="2448001"/>
            <a:ext cx="2441793" cy="7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974707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48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Shape 383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111968" y="458165"/>
            <a:ext cx="855679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7221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Distributed File System</a:t>
            </a:r>
            <a:endParaRPr sz="3600" dirty="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762406" y="1563446"/>
            <a:ext cx="7692390" cy="356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355600" marR="5715" lvl="0" indent="-3429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	distributed	file system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fault  tolerant and deployed on low cost hardware.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5080" lvl="0" indent="-286385" algn="l" rtl="0">
              <a:lnSpc>
                <a:spcPct val="108076"/>
              </a:lnSpc>
              <a:spcBef>
                <a:spcPts val="645"/>
              </a:spcBef>
              <a:spcAft>
                <a:spcPts val="0"/>
              </a:spcAft>
              <a:buSzPts val="26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High	throughput	access	to	the	data,	suitable	for  applications with large datasets.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-28638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26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Streaming access to file system data.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3700"/>
              <a:buFont typeface="Arial"/>
              <a:buNone/>
            </a:pPr>
            <a:endParaRPr sz="3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HDFS Goals: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-286385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Resilient to hardware failure.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-28638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Handle large data sets.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-286385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Moving computation closer to the data.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0" indent="-286385" algn="l" rtl="0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Portable across all platforms as developed in java.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Shape 393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466114" y="491693"/>
            <a:ext cx="2204428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36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023937" y="1308988"/>
            <a:ext cx="7094474" cy="24574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Shape 396"/>
          <p:cNvSpPr/>
          <p:nvPr/>
        </p:nvSpPr>
        <p:spPr>
          <a:xfrm>
            <a:off x="251523" y="3829303"/>
            <a:ext cx="8640953" cy="3905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Shape 397"/>
          <p:cNvSpPr/>
          <p:nvPr/>
        </p:nvSpPr>
        <p:spPr>
          <a:xfrm>
            <a:off x="251523" y="4286084"/>
            <a:ext cx="5750750" cy="22392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Shape 398"/>
          <p:cNvSpPr/>
          <p:nvPr/>
        </p:nvSpPr>
        <p:spPr>
          <a:xfrm>
            <a:off x="6012179" y="4313123"/>
            <a:ext cx="2863850" cy="22122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Shape 406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Shape 407"/>
          <p:cNvSpPr/>
          <p:nvPr/>
        </p:nvSpPr>
        <p:spPr>
          <a:xfrm>
            <a:off x="283565" y="1463547"/>
            <a:ext cx="2848229" cy="21899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Shape 408"/>
          <p:cNvSpPr/>
          <p:nvPr/>
        </p:nvSpPr>
        <p:spPr>
          <a:xfrm>
            <a:off x="3171825" y="1472564"/>
            <a:ext cx="5648706" cy="21809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Shape 409"/>
          <p:cNvSpPr/>
          <p:nvPr/>
        </p:nvSpPr>
        <p:spPr>
          <a:xfrm>
            <a:off x="283565" y="3705187"/>
            <a:ext cx="2848229" cy="21720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Shape 410"/>
          <p:cNvSpPr/>
          <p:nvPr/>
        </p:nvSpPr>
        <p:spPr>
          <a:xfrm>
            <a:off x="3171825" y="3704806"/>
            <a:ext cx="5648706" cy="21724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Shape 41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Shape 419"/>
          <p:cNvSpPr/>
          <p:nvPr/>
        </p:nvSpPr>
        <p:spPr>
          <a:xfrm>
            <a:off x="228168" y="1438147"/>
            <a:ext cx="8664371" cy="22322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Shape 420"/>
          <p:cNvSpPr/>
          <p:nvPr/>
        </p:nvSpPr>
        <p:spPr>
          <a:xfrm>
            <a:off x="196126" y="3742778"/>
            <a:ext cx="2884678" cy="2206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Shape 421"/>
          <p:cNvSpPr/>
          <p:nvPr/>
        </p:nvSpPr>
        <p:spPr>
          <a:xfrm>
            <a:off x="3105023" y="3752303"/>
            <a:ext cx="5787517" cy="21969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Shape 429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1502229" y="494537"/>
            <a:ext cx="724045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Reading Data in HDFS Cluster</a:t>
            </a:r>
            <a:endParaRPr dirty="0"/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294131" y="1427314"/>
            <a:ext cx="8598408" cy="44499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ctrTitle"/>
          </p:nvPr>
        </p:nvSpPr>
        <p:spPr>
          <a:xfrm>
            <a:off x="-653143" y="480441"/>
            <a:ext cx="939696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17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Fault Tolerance in HDFS</a:t>
            </a:r>
            <a:endParaRPr sz="3600" dirty="0"/>
          </a:p>
        </p:txBody>
      </p:sp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216027" y="1337310"/>
            <a:ext cx="8604504" cy="21636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Shape 439"/>
          <p:cNvSpPr/>
          <p:nvPr/>
        </p:nvSpPr>
        <p:spPr>
          <a:xfrm>
            <a:off x="251523" y="4142828"/>
            <a:ext cx="8604504" cy="21664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Shape 440"/>
          <p:cNvSpPr txBox="1"/>
          <p:nvPr/>
        </p:nvSpPr>
        <p:spPr>
          <a:xfrm>
            <a:off x="546303" y="3609797"/>
            <a:ext cx="2352040" cy="4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AULT </a:t>
            </a:r>
            <a:r>
              <a:rPr lang="en-US" sz="3000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ETECTION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Shape 44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Shape 449"/>
          <p:cNvSpPr/>
          <p:nvPr/>
        </p:nvSpPr>
        <p:spPr>
          <a:xfrm>
            <a:off x="3131820" y="188595"/>
            <a:ext cx="2670810" cy="2055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Shape 450"/>
          <p:cNvSpPr/>
          <p:nvPr/>
        </p:nvSpPr>
        <p:spPr>
          <a:xfrm>
            <a:off x="249783" y="2348992"/>
            <a:ext cx="2665984" cy="20735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Shape 451"/>
          <p:cNvSpPr/>
          <p:nvPr/>
        </p:nvSpPr>
        <p:spPr>
          <a:xfrm>
            <a:off x="2986151" y="2357501"/>
            <a:ext cx="2616200" cy="20076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Shape 452"/>
          <p:cNvSpPr/>
          <p:nvPr/>
        </p:nvSpPr>
        <p:spPr>
          <a:xfrm>
            <a:off x="5652134" y="2357501"/>
            <a:ext cx="3116834" cy="20076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Shape 453"/>
          <p:cNvSpPr/>
          <p:nvPr/>
        </p:nvSpPr>
        <p:spPr>
          <a:xfrm>
            <a:off x="1767967" y="4509487"/>
            <a:ext cx="5540248" cy="23002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Shape 7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660849" y="338709"/>
            <a:ext cx="693412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Large Dataset Challenges</a:t>
            </a:r>
            <a:endParaRPr dirty="0"/>
          </a:p>
        </p:txBody>
      </p:sp>
      <p:sp>
        <p:nvSpPr>
          <p:cNvPr id="73" name="Shape 73"/>
          <p:cNvSpPr/>
          <p:nvPr/>
        </p:nvSpPr>
        <p:spPr>
          <a:xfrm>
            <a:off x="2915792" y="4077080"/>
            <a:ext cx="5977255" cy="1800225"/>
          </a:xfrm>
          <a:custGeom>
            <a:avLst/>
            <a:gdLst/>
            <a:ahLst/>
            <a:cxnLst/>
            <a:rect l="0" t="0" r="0" b="0"/>
            <a:pathLst>
              <a:path w="5977255" h="1800225" extrusionOk="0">
                <a:moveTo>
                  <a:pt x="5076571" y="0"/>
                </a:moveTo>
                <a:lnTo>
                  <a:pt x="5076571" y="450088"/>
                </a:lnTo>
                <a:lnTo>
                  <a:pt x="0" y="450088"/>
                </a:lnTo>
                <a:lnTo>
                  <a:pt x="450087" y="900049"/>
                </a:lnTo>
                <a:lnTo>
                  <a:pt x="0" y="1350137"/>
                </a:lnTo>
                <a:lnTo>
                  <a:pt x="5076571" y="1350137"/>
                </a:lnTo>
                <a:lnTo>
                  <a:pt x="5076571" y="1800186"/>
                </a:lnTo>
                <a:lnTo>
                  <a:pt x="5976747" y="900049"/>
                </a:lnTo>
                <a:lnTo>
                  <a:pt x="507657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Shape 74"/>
          <p:cNvSpPr/>
          <p:nvPr/>
        </p:nvSpPr>
        <p:spPr>
          <a:xfrm>
            <a:off x="2915792" y="4077080"/>
            <a:ext cx="5977255" cy="1800225"/>
          </a:xfrm>
          <a:custGeom>
            <a:avLst/>
            <a:gdLst/>
            <a:ahLst/>
            <a:cxnLst/>
            <a:rect l="0" t="0" r="0" b="0"/>
            <a:pathLst>
              <a:path w="5977255" h="1800225" extrusionOk="0">
                <a:moveTo>
                  <a:pt x="0" y="450088"/>
                </a:moveTo>
                <a:lnTo>
                  <a:pt x="5076571" y="450088"/>
                </a:lnTo>
                <a:lnTo>
                  <a:pt x="5076571" y="0"/>
                </a:lnTo>
                <a:lnTo>
                  <a:pt x="5976747" y="900049"/>
                </a:lnTo>
                <a:lnTo>
                  <a:pt x="5076571" y="1800186"/>
                </a:lnTo>
                <a:lnTo>
                  <a:pt x="5076571" y="1350137"/>
                </a:lnTo>
                <a:lnTo>
                  <a:pt x="0" y="1350137"/>
                </a:lnTo>
                <a:lnTo>
                  <a:pt x="450087" y="900049"/>
                </a:lnTo>
                <a:lnTo>
                  <a:pt x="0" y="450088"/>
                </a:lnTo>
                <a:close/>
              </a:path>
            </a:pathLst>
          </a:custGeom>
          <a:noFill/>
          <a:ln w="25375" cap="flat" cmpd="sng">
            <a:solidFill>
              <a:srgbClr val="00A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Shape 75"/>
          <p:cNvSpPr/>
          <p:nvPr/>
        </p:nvSpPr>
        <p:spPr>
          <a:xfrm>
            <a:off x="1907667" y="3140964"/>
            <a:ext cx="5904865" cy="1800225"/>
          </a:xfrm>
          <a:custGeom>
            <a:avLst/>
            <a:gdLst/>
            <a:ahLst/>
            <a:cxnLst/>
            <a:rect l="0" t="0" r="0" b="0"/>
            <a:pathLst>
              <a:path w="5904865" h="1800225" extrusionOk="0">
                <a:moveTo>
                  <a:pt x="5004561" y="0"/>
                </a:moveTo>
                <a:lnTo>
                  <a:pt x="5004561" y="450088"/>
                </a:lnTo>
                <a:lnTo>
                  <a:pt x="0" y="450088"/>
                </a:lnTo>
                <a:lnTo>
                  <a:pt x="450088" y="900049"/>
                </a:lnTo>
                <a:lnTo>
                  <a:pt x="0" y="1350137"/>
                </a:lnTo>
                <a:lnTo>
                  <a:pt x="5004561" y="1350137"/>
                </a:lnTo>
                <a:lnTo>
                  <a:pt x="5004561" y="1800225"/>
                </a:lnTo>
                <a:lnTo>
                  <a:pt x="5904737" y="900049"/>
                </a:lnTo>
                <a:lnTo>
                  <a:pt x="5004561" y="0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Shape 76"/>
          <p:cNvSpPr/>
          <p:nvPr/>
        </p:nvSpPr>
        <p:spPr>
          <a:xfrm>
            <a:off x="1907667" y="3140964"/>
            <a:ext cx="5904865" cy="1800225"/>
          </a:xfrm>
          <a:custGeom>
            <a:avLst/>
            <a:gdLst/>
            <a:ahLst/>
            <a:cxnLst/>
            <a:rect l="0" t="0" r="0" b="0"/>
            <a:pathLst>
              <a:path w="5904865" h="1800225" extrusionOk="0">
                <a:moveTo>
                  <a:pt x="0" y="450088"/>
                </a:moveTo>
                <a:lnTo>
                  <a:pt x="5004561" y="450088"/>
                </a:lnTo>
                <a:lnTo>
                  <a:pt x="5004561" y="0"/>
                </a:lnTo>
                <a:lnTo>
                  <a:pt x="5904737" y="900049"/>
                </a:lnTo>
                <a:lnTo>
                  <a:pt x="5004561" y="1800225"/>
                </a:lnTo>
                <a:lnTo>
                  <a:pt x="5004561" y="1350137"/>
                </a:lnTo>
                <a:lnTo>
                  <a:pt x="0" y="1350137"/>
                </a:lnTo>
                <a:lnTo>
                  <a:pt x="450088" y="900049"/>
                </a:lnTo>
                <a:lnTo>
                  <a:pt x="0" y="450088"/>
                </a:lnTo>
                <a:close/>
              </a:path>
            </a:pathLst>
          </a:custGeom>
          <a:noFill/>
          <a:ln w="2540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Shape 77"/>
          <p:cNvSpPr/>
          <p:nvPr/>
        </p:nvSpPr>
        <p:spPr>
          <a:xfrm>
            <a:off x="1043609" y="2204847"/>
            <a:ext cx="5688965" cy="1800225"/>
          </a:xfrm>
          <a:custGeom>
            <a:avLst/>
            <a:gdLst/>
            <a:ahLst/>
            <a:cxnLst/>
            <a:rect l="0" t="0" r="0" b="0"/>
            <a:pathLst>
              <a:path w="5688965" h="1800225" extrusionOk="0">
                <a:moveTo>
                  <a:pt x="4788484" y="0"/>
                </a:moveTo>
                <a:lnTo>
                  <a:pt x="4788484" y="450088"/>
                </a:lnTo>
                <a:lnTo>
                  <a:pt x="0" y="450088"/>
                </a:lnTo>
                <a:lnTo>
                  <a:pt x="450037" y="900176"/>
                </a:lnTo>
                <a:lnTo>
                  <a:pt x="0" y="1350137"/>
                </a:lnTo>
                <a:lnTo>
                  <a:pt x="4788484" y="1350137"/>
                </a:lnTo>
                <a:lnTo>
                  <a:pt x="4788484" y="1800225"/>
                </a:lnTo>
                <a:lnTo>
                  <a:pt x="5688660" y="900176"/>
                </a:lnTo>
                <a:lnTo>
                  <a:pt x="478848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Shape 78"/>
          <p:cNvSpPr/>
          <p:nvPr/>
        </p:nvSpPr>
        <p:spPr>
          <a:xfrm>
            <a:off x="1043609" y="2204847"/>
            <a:ext cx="5688965" cy="1800225"/>
          </a:xfrm>
          <a:custGeom>
            <a:avLst/>
            <a:gdLst/>
            <a:ahLst/>
            <a:cxnLst/>
            <a:rect l="0" t="0" r="0" b="0"/>
            <a:pathLst>
              <a:path w="5688965" h="1800225" extrusionOk="0">
                <a:moveTo>
                  <a:pt x="0" y="450088"/>
                </a:moveTo>
                <a:lnTo>
                  <a:pt x="4788484" y="450088"/>
                </a:lnTo>
                <a:lnTo>
                  <a:pt x="4788484" y="0"/>
                </a:lnTo>
                <a:lnTo>
                  <a:pt x="5688660" y="900176"/>
                </a:lnTo>
                <a:lnTo>
                  <a:pt x="4788484" y="1800225"/>
                </a:lnTo>
                <a:lnTo>
                  <a:pt x="4788484" y="1350137"/>
                </a:lnTo>
                <a:lnTo>
                  <a:pt x="0" y="1350137"/>
                </a:lnTo>
                <a:lnTo>
                  <a:pt x="450037" y="900176"/>
                </a:lnTo>
                <a:lnTo>
                  <a:pt x="0" y="450088"/>
                </a:lnTo>
                <a:close/>
              </a:path>
            </a:pathLst>
          </a:cu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Shape 79"/>
          <p:cNvSpPr/>
          <p:nvPr/>
        </p:nvSpPr>
        <p:spPr>
          <a:xfrm>
            <a:off x="179514" y="1268730"/>
            <a:ext cx="5473065" cy="1800225"/>
          </a:xfrm>
          <a:custGeom>
            <a:avLst/>
            <a:gdLst/>
            <a:ahLst/>
            <a:cxnLst/>
            <a:rect l="0" t="0" r="0" b="0"/>
            <a:pathLst>
              <a:path w="5473065" h="1800225" extrusionOk="0">
                <a:moveTo>
                  <a:pt x="4572444" y="0"/>
                </a:moveTo>
                <a:lnTo>
                  <a:pt x="4572444" y="450088"/>
                </a:lnTo>
                <a:lnTo>
                  <a:pt x="0" y="450088"/>
                </a:lnTo>
                <a:lnTo>
                  <a:pt x="450049" y="900176"/>
                </a:lnTo>
                <a:lnTo>
                  <a:pt x="0" y="1350137"/>
                </a:lnTo>
                <a:lnTo>
                  <a:pt x="4572444" y="1350137"/>
                </a:lnTo>
                <a:lnTo>
                  <a:pt x="4572444" y="1800225"/>
                </a:lnTo>
                <a:lnTo>
                  <a:pt x="5472620" y="900176"/>
                </a:lnTo>
                <a:lnTo>
                  <a:pt x="4572444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Shape 80"/>
          <p:cNvSpPr/>
          <p:nvPr/>
        </p:nvSpPr>
        <p:spPr>
          <a:xfrm>
            <a:off x="179514" y="1268730"/>
            <a:ext cx="5473065" cy="1800225"/>
          </a:xfrm>
          <a:custGeom>
            <a:avLst/>
            <a:gdLst/>
            <a:ahLst/>
            <a:cxnLst/>
            <a:rect l="0" t="0" r="0" b="0"/>
            <a:pathLst>
              <a:path w="5473065" h="1800225" extrusionOk="0">
                <a:moveTo>
                  <a:pt x="0" y="450088"/>
                </a:moveTo>
                <a:lnTo>
                  <a:pt x="4572444" y="450088"/>
                </a:lnTo>
                <a:lnTo>
                  <a:pt x="4572444" y="0"/>
                </a:lnTo>
                <a:lnTo>
                  <a:pt x="5472620" y="900176"/>
                </a:lnTo>
                <a:lnTo>
                  <a:pt x="4572444" y="1800225"/>
                </a:lnTo>
                <a:lnTo>
                  <a:pt x="4572444" y="1350137"/>
                </a:lnTo>
                <a:lnTo>
                  <a:pt x="0" y="1350137"/>
                </a:lnTo>
                <a:lnTo>
                  <a:pt x="450049" y="900176"/>
                </a:lnTo>
                <a:lnTo>
                  <a:pt x="0" y="450088"/>
                </a:lnTo>
                <a:close/>
              </a:path>
            </a:pathLst>
          </a:custGeom>
          <a:noFill/>
          <a:ln w="25400" cap="flat" cmpd="sng">
            <a:solidFill>
              <a:srgbClr val="FFF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Shape 81"/>
          <p:cNvSpPr txBox="1"/>
          <p:nvPr/>
        </p:nvSpPr>
        <p:spPr>
          <a:xfrm>
            <a:off x="722172" y="2005710"/>
            <a:ext cx="7107555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Storing large VOLUMES (TB/PB/XB)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125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Processing	In Timely Manner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621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Processing Variety of DATA (St/SS/US)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7279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Costly High End Infrastructure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8782050" y="6571715"/>
            <a:ext cx="15049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Shape 46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1847461" y="458165"/>
            <a:ext cx="6897504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Handling Read/Write Failures</a:t>
            </a:r>
            <a:endParaRPr dirty="0"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216027" y="1350733"/>
            <a:ext cx="8604504" cy="46705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Shape 47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-653141" y="458165"/>
            <a:ext cx="933123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27247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Handling </a:t>
            </a:r>
            <a:r>
              <a:rPr lang="en-US" sz="4000" b="0" i="0" u="none" strike="noStrike" cap="none" dirty="0" err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Failure</a:t>
            </a:r>
            <a:endParaRPr dirty="0"/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67754" y="1538097"/>
            <a:ext cx="8552688" cy="21789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Shape 474"/>
          <p:cNvSpPr/>
          <p:nvPr/>
        </p:nvSpPr>
        <p:spPr>
          <a:xfrm>
            <a:off x="1716277" y="3861015"/>
            <a:ext cx="5735955" cy="21602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Shape 482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2957322" y="2448001"/>
            <a:ext cx="4809434" cy="7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Map-Reduce</a:t>
            </a:r>
            <a:endParaRPr sz="48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Shape 491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430212" y="552399"/>
            <a:ext cx="824166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sng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MapReduce</a:t>
            </a:r>
            <a:endParaRPr/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1050442" y="1497330"/>
            <a:ext cx="7261859" cy="30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Map Reduce was proposed by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6385" marR="5080" lvl="0" indent="-27368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programming paradigm to process huge data sets in  small chunks parallely.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6385" marR="0" lvl="0" indent="-273685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MR allows complex data analysis in realtime.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6385" marR="0" lvl="0" indent="-27368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Follows simple strategy: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271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“Divide &amp; Conquer”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6385" marR="0" lvl="0" indent="-273685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&lt;Key, Value&gt;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pair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5537028" y="1609953"/>
            <a:ext cx="1043251" cy="4373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1961690" y="493522"/>
            <a:ext cx="670720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MapReduce Framework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266677" y="1502230"/>
            <a:ext cx="4100049" cy="398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99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97470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TaskTracker</a:t>
            </a:r>
            <a:r>
              <a:rPr lang="en-US" sz="2400" b="1" i="0" u="none" strike="noStrike" cap="none" dirty="0">
                <a:solidFill>
                  <a:srgbClr val="97470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Slave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900" b="1" i="0" u="none" strike="noStrike" cap="none" dirty="0">
              <a:solidFill>
                <a:srgbClr val="974707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55600" marR="5715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Starts Mappers &amp; Reducers  assigned by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JobTracker</a:t>
            </a:r>
            <a:endParaRPr lang="en-US" sz="19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265" lvl="0" indent="-342265">
              <a:lnSpc>
                <a:spcPct val="100000"/>
              </a:lnSpc>
              <a:spcBef>
                <a:spcPts val="5"/>
              </a:spcBef>
              <a:buSzPts val="2000"/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care of scheduling  and job submission</a:t>
            </a:r>
            <a:endParaRPr sz="1900" b="1" i="0" u="none" strike="noStrike" cap="none" dirty="0">
              <a:solidFill>
                <a:srgbClr val="97470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Sends heart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beats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JobTracker</a:t>
            </a:r>
            <a:endParaRPr sz="1900" b="1" i="0" u="none" strike="noStrike" cap="none" dirty="0">
              <a:solidFill>
                <a:srgbClr val="97470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55600" marR="6350" lvl="0" indent="-342900" algn="just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Sends task progress to the 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JobTracker</a:t>
            </a:r>
            <a:endParaRPr sz="1900" b="1" i="0" u="none" strike="noStrike" cap="none" dirty="0">
              <a:solidFill>
                <a:srgbClr val="97470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55600" marR="5080" lvl="0" indent="-342900" algn="just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Does not know about the  rest of the cluster (shared  nothing)</a:t>
            </a:r>
            <a:endParaRPr sz="1900" b="1" i="0" u="none" strike="noStrike" cap="none" dirty="0">
              <a:solidFill>
                <a:srgbClr val="97470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738625" y="1502230"/>
            <a:ext cx="6875155" cy="47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21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974707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</a:t>
            </a:r>
            <a:r>
              <a:rPr lang="en-US" sz="2400" b="1" dirty="0" err="1">
                <a:solidFill>
                  <a:srgbClr val="974707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JobTracker</a:t>
            </a:r>
            <a:r>
              <a:rPr lang="en-US" sz="2400" b="1" dirty="0">
                <a:solidFill>
                  <a:srgbClr val="974707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Master</a:t>
            </a:r>
            <a:endParaRPr sz="2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21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4572000" y="2052735"/>
            <a:ext cx="3833375" cy="33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355600" marR="63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Splits	jobs	into	tasks  (Mappers and Reducers)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Assigns	tasks	to	worker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5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nodes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Reassigns tasks in case of  failure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Keeps track of job progress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Keeps track of nodes through heartbeat.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Shape 512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Shape 513"/>
          <p:cNvSpPr/>
          <p:nvPr/>
        </p:nvSpPr>
        <p:spPr>
          <a:xfrm>
            <a:off x="4932426" y="1487550"/>
            <a:ext cx="1944624" cy="16334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Shape 514"/>
          <p:cNvSpPr/>
          <p:nvPr/>
        </p:nvSpPr>
        <p:spPr>
          <a:xfrm>
            <a:off x="2505075" y="1786001"/>
            <a:ext cx="2305050" cy="1513205"/>
          </a:xfrm>
          <a:custGeom>
            <a:avLst/>
            <a:gdLst/>
            <a:ahLst/>
            <a:cxnLst/>
            <a:rect l="0" t="0" r="0" b="0"/>
            <a:pathLst>
              <a:path w="2305050" h="1513204" extrusionOk="0">
                <a:moveTo>
                  <a:pt x="0" y="1512824"/>
                </a:moveTo>
                <a:lnTo>
                  <a:pt x="2305050" y="1512824"/>
                </a:lnTo>
                <a:lnTo>
                  <a:pt x="2305050" y="0"/>
                </a:lnTo>
                <a:lnTo>
                  <a:pt x="0" y="0"/>
                </a:lnTo>
                <a:lnTo>
                  <a:pt x="0" y="1512824"/>
                </a:lnTo>
                <a:close/>
              </a:path>
            </a:pathLst>
          </a:custGeom>
          <a:solidFill>
            <a:srgbClr val="C5E1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Shape 515"/>
          <p:cNvSpPr/>
          <p:nvPr/>
        </p:nvSpPr>
        <p:spPr>
          <a:xfrm>
            <a:off x="2505075" y="1786001"/>
            <a:ext cx="2305050" cy="1513205"/>
          </a:xfrm>
          <a:custGeom>
            <a:avLst/>
            <a:gdLst/>
            <a:ahLst/>
            <a:cxnLst/>
            <a:rect l="0" t="0" r="0" b="0"/>
            <a:pathLst>
              <a:path w="2305050" h="1513204" extrusionOk="0">
                <a:moveTo>
                  <a:pt x="0" y="1512824"/>
                </a:moveTo>
                <a:lnTo>
                  <a:pt x="2305050" y="1512824"/>
                </a:lnTo>
                <a:lnTo>
                  <a:pt x="2305050" y="0"/>
                </a:lnTo>
                <a:lnTo>
                  <a:pt x="0" y="0"/>
                </a:lnTo>
                <a:lnTo>
                  <a:pt x="0" y="1512824"/>
                </a:lnTo>
                <a:close/>
              </a:path>
            </a:pathLst>
          </a:custGeom>
          <a:noFill/>
          <a:ln w="25550" cap="flat" cmpd="sng">
            <a:solidFill>
              <a:srgbClr val="90A6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Shape 516"/>
          <p:cNvSpPr/>
          <p:nvPr/>
        </p:nvSpPr>
        <p:spPr>
          <a:xfrm>
            <a:off x="2505075" y="3289300"/>
            <a:ext cx="2305050" cy="1511300"/>
          </a:xfrm>
          <a:custGeom>
            <a:avLst/>
            <a:gdLst/>
            <a:ahLst/>
            <a:cxnLst/>
            <a:rect l="0" t="0" r="0" b="0"/>
            <a:pathLst>
              <a:path w="2305050" h="1511300" extrusionOk="0">
                <a:moveTo>
                  <a:pt x="0" y="1511300"/>
                </a:moveTo>
                <a:lnTo>
                  <a:pt x="2305050" y="1511300"/>
                </a:lnTo>
                <a:lnTo>
                  <a:pt x="2305050" y="0"/>
                </a:lnTo>
                <a:lnTo>
                  <a:pt x="0" y="0"/>
                </a:lnTo>
                <a:lnTo>
                  <a:pt x="0" y="1511300"/>
                </a:lnTo>
                <a:close/>
              </a:path>
            </a:pathLst>
          </a:custGeom>
          <a:solidFill>
            <a:srgbClr val="C5E1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Shape 517"/>
          <p:cNvSpPr/>
          <p:nvPr/>
        </p:nvSpPr>
        <p:spPr>
          <a:xfrm>
            <a:off x="2505075" y="3289300"/>
            <a:ext cx="2305050" cy="1511300"/>
          </a:xfrm>
          <a:custGeom>
            <a:avLst/>
            <a:gdLst/>
            <a:ahLst/>
            <a:cxnLst/>
            <a:rect l="0" t="0" r="0" b="0"/>
            <a:pathLst>
              <a:path w="2305050" h="1511300" extrusionOk="0">
                <a:moveTo>
                  <a:pt x="0" y="1511300"/>
                </a:moveTo>
                <a:lnTo>
                  <a:pt x="2305050" y="1511300"/>
                </a:lnTo>
                <a:lnTo>
                  <a:pt x="2305050" y="0"/>
                </a:lnTo>
                <a:lnTo>
                  <a:pt x="0" y="0"/>
                </a:lnTo>
                <a:lnTo>
                  <a:pt x="0" y="1511300"/>
                </a:lnTo>
                <a:close/>
              </a:path>
            </a:pathLst>
          </a:custGeom>
          <a:noFill/>
          <a:ln w="25550" cap="flat" cmpd="sng">
            <a:solidFill>
              <a:srgbClr val="90A6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Shape 518"/>
          <p:cNvSpPr/>
          <p:nvPr/>
        </p:nvSpPr>
        <p:spPr>
          <a:xfrm>
            <a:off x="2505075" y="4810061"/>
            <a:ext cx="2305050" cy="1513205"/>
          </a:xfrm>
          <a:custGeom>
            <a:avLst/>
            <a:gdLst/>
            <a:ahLst/>
            <a:cxnLst/>
            <a:rect l="0" t="0" r="0" b="0"/>
            <a:pathLst>
              <a:path w="2305050" h="1513204" extrusionOk="0">
                <a:moveTo>
                  <a:pt x="0" y="1512951"/>
                </a:moveTo>
                <a:lnTo>
                  <a:pt x="2305050" y="1512951"/>
                </a:lnTo>
                <a:lnTo>
                  <a:pt x="2305050" y="0"/>
                </a:lnTo>
                <a:lnTo>
                  <a:pt x="0" y="0"/>
                </a:lnTo>
                <a:lnTo>
                  <a:pt x="0" y="1512951"/>
                </a:lnTo>
                <a:close/>
              </a:path>
            </a:pathLst>
          </a:custGeom>
          <a:solidFill>
            <a:srgbClr val="C5E1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Shape 519"/>
          <p:cNvSpPr/>
          <p:nvPr/>
        </p:nvSpPr>
        <p:spPr>
          <a:xfrm>
            <a:off x="2505075" y="4810061"/>
            <a:ext cx="2305050" cy="1513205"/>
          </a:xfrm>
          <a:custGeom>
            <a:avLst/>
            <a:gdLst/>
            <a:ahLst/>
            <a:cxnLst/>
            <a:rect l="0" t="0" r="0" b="0"/>
            <a:pathLst>
              <a:path w="2305050" h="1513204" extrusionOk="0">
                <a:moveTo>
                  <a:pt x="0" y="1512951"/>
                </a:moveTo>
                <a:lnTo>
                  <a:pt x="2305050" y="1512951"/>
                </a:lnTo>
                <a:lnTo>
                  <a:pt x="2305050" y="0"/>
                </a:lnTo>
                <a:lnTo>
                  <a:pt x="0" y="0"/>
                </a:lnTo>
                <a:lnTo>
                  <a:pt x="0" y="1512951"/>
                </a:lnTo>
                <a:close/>
              </a:path>
            </a:pathLst>
          </a:custGeom>
          <a:noFill/>
          <a:ln w="25550" cap="flat" cmpd="sng">
            <a:solidFill>
              <a:srgbClr val="90A6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Shape 520"/>
          <p:cNvSpPr/>
          <p:nvPr/>
        </p:nvSpPr>
        <p:spPr>
          <a:xfrm>
            <a:off x="542925" y="1820926"/>
            <a:ext cx="5032375" cy="4433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1838131" y="137617"/>
            <a:ext cx="676129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MapReduce in a nutshell</a:t>
            </a:r>
            <a:endParaRPr sz="3600" dirty="0"/>
          </a:p>
        </p:txBody>
      </p:sp>
      <p:sp>
        <p:nvSpPr>
          <p:cNvPr id="522" name="Shape 522"/>
          <p:cNvSpPr txBox="1"/>
          <p:nvPr/>
        </p:nvSpPr>
        <p:spPr>
          <a:xfrm>
            <a:off x="2733801" y="1885950"/>
            <a:ext cx="47942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Task1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52462" y="895286"/>
            <a:ext cx="8113649" cy="7381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Shape 524"/>
          <p:cNvSpPr txBox="1"/>
          <p:nvPr/>
        </p:nvSpPr>
        <p:spPr>
          <a:xfrm>
            <a:off x="2731897" y="3379977"/>
            <a:ext cx="52451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Task 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2731897" y="4891785"/>
            <a:ext cx="52451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Task 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4875276" y="2548127"/>
            <a:ext cx="1674876" cy="78333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Shape 527"/>
          <p:cNvSpPr/>
          <p:nvPr/>
        </p:nvSpPr>
        <p:spPr>
          <a:xfrm>
            <a:off x="4810125" y="2541523"/>
            <a:ext cx="1660525" cy="757555"/>
          </a:xfrm>
          <a:custGeom>
            <a:avLst/>
            <a:gdLst/>
            <a:ahLst/>
            <a:cxnLst/>
            <a:rect l="0" t="0" r="0" b="0"/>
            <a:pathLst>
              <a:path w="1660525" h="757554" extrusionOk="0">
                <a:moveTo>
                  <a:pt x="0" y="0"/>
                </a:moveTo>
                <a:lnTo>
                  <a:pt x="1660525" y="757301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Shape 528"/>
          <p:cNvSpPr/>
          <p:nvPr/>
        </p:nvSpPr>
        <p:spPr>
          <a:xfrm>
            <a:off x="4875276" y="3302508"/>
            <a:ext cx="1674876" cy="7787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Shape 529"/>
          <p:cNvSpPr/>
          <p:nvPr/>
        </p:nvSpPr>
        <p:spPr>
          <a:xfrm>
            <a:off x="4810125" y="3295650"/>
            <a:ext cx="1660525" cy="752475"/>
          </a:xfrm>
          <a:custGeom>
            <a:avLst/>
            <a:gdLst/>
            <a:ahLst/>
            <a:cxnLst/>
            <a:rect l="0" t="0" r="0" b="0"/>
            <a:pathLst>
              <a:path w="1660525" h="752475" extrusionOk="0">
                <a:moveTo>
                  <a:pt x="0" y="752475"/>
                </a:moveTo>
                <a:lnTo>
                  <a:pt x="1660525" y="0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Shape 530"/>
          <p:cNvSpPr/>
          <p:nvPr/>
        </p:nvSpPr>
        <p:spPr>
          <a:xfrm>
            <a:off x="4870703" y="2552700"/>
            <a:ext cx="1684020" cy="22387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Shape 531"/>
          <p:cNvSpPr/>
          <p:nvPr/>
        </p:nvSpPr>
        <p:spPr>
          <a:xfrm>
            <a:off x="4810125" y="2541523"/>
            <a:ext cx="1660525" cy="2221230"/>
          </a:xfrm>
          <a:custGeom>
            <a:avLst/>
            <a:gdLst/>
            <a:ahLst/>
            <a:cxnLst/>
            <a:rect l="0" t="0" r="0" b="0"/>
            <a:pathLst>
              <a:path w="1660525" h="2221229" extrusionOk="0">
                <a:moveTo>
                  <a:pt x="0" y="0"/>
                </a:moveTo>
                <a:lnTo>
                  <a:pt x="1660525" y="2220976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Shape 532"/>
          <p:cNvSpPr/>
          <p:nvPr/>
        </p:nvSpPr>
        <p:spPr>
          <a:xfrm>
            <a:off x="4875276" y="4052315"/>
            <a:ext cx="1673352" cy="7437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Shape 533"/>
          <p:cNvSpPr/>
          <p:nvPr/>
        </p:nvSpPr>
        <p:spPr>
          <a:xfrm>
            <a:off x="4810125" y="4044950"/>
            <a:ext cx="1660525" cy="717550"/>
          </a:xfrm>
          <a:custGeom>
            <a:avLst/>
            <a:gdLst/>
            <a:ahLst/>
            <a:cxnLst/>
            <a:rect l="0" t="0" r="0" b="0"/>
            <a:pathLst>
              <a:path w="1660525" h="717550" extrusionOk="0">
                <a:moveTo>
                  <a:pt x="0" y="0"/>
                </a:moveTo>
                <a:lnTo>
                  <a:pt x="1660525" y="717550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Shape 534"/>
          <p:cNvSpPr/>
          <p:nvPr/>
        </p:nvSpPr>
        <p:spPr>
          <a:xfrm>
            <a:off x="4875276" y="4767071"/>
            <a:ext cx="1674876" cy="8000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Shape 535"/>
          <p:cNvSpPr/>
          <p:nvPr/>
        </p:nvSpPr>
        <p:spPr>
          <a:xfrm>
            <a:off x="4810125" y="4759325"/>
            <a:ext cx="1660525" cy="774700"/>
          </a:xfrm>
          <a:custGeom>
            <a:avLst/>
            <a:gdLst/>
            <a:ahLst/>
            <a:cxnLst/>
            <a:rect l="0" t="0" r="0" b="0"/>
            <a:pathLst>
              <a:path w="1660525" h="774700" extrusionOk="0">
                <a:moveTo>
                  <a:pt x="0" y="774700"/>
                </a:moveTo>
                <a:lnTo>
                  <a:pt x="1660525" y="0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Shape 536"/>
          <p:cNvSpPr/>
          <p:nvPr/>
        </p:nvSpPr>
        <p:spPr>
          <a:xfrm>
            <a:off x="4870703" y="3307079"/>
            <a:ext cx="1684020" cy="229057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Shape 537"/>
          <p:cNvSpPr/>
          <p:nvPr/>
        </p:nvSpPr>
        <p:spPr>
          <a:xfrm>
            <a:off x="4810125" y="3295650"/>
            <a:ext cx="1660525" cy="2273300"/>
          </a:xfrm>
          <a:custGeom>
            <a:avLst/>
            <a:gdLst/>
            <a:ahLst/>
            <a:cxnLst/>
            <a:rect l="0" t="0" r="0" b="0"/>
            <a:pathLst>
              <a:path w="1660525" h="2273300" extrusionOk="0">
                <a:moveTo>
                  <a:pt x="0" y="2273300"/>
                </a:moveTo>
                <a:lnTo>
                  <a:pt x="1660525" y="0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Shape 538"/>
          <p:cNvSpPr/>
          <p:nvPr/>
        </p:nvSpPr>
        <p:spPr>
          <a:xfrm>
            <a:off x="7935976" y="3948048"/>
            <a:ext cx="862330" cy="430530"/>
          </a:xfrm>
          <a:custGeom>
            <a:avLst/>
            <a:gdLst/>
            <a:ahLst/>
            <a:cxnLst/>
            <a:rect l="0" t="0" r="0" b="0"/>
            <a:pathLst>
              <a:path w="862329" h="430529" extrusionOk="0">
                <a:moveTo>
                  <a:pt x="818896" y="0"/>
                </a:moveTo>
                <a:lnTo>
                  <a:pt x="42925" y="0"/>
                </a:lnTo>
                <a:lnTo>
                  <a:pt x="26199" y="3387"/>
                </a:lnTo>
                <a:lnTo>
                  <a:pt x="12557" y="12620"/>
                </a:lnTo>
                <a:lnTo>
                  <a:pt x="3367" y="26306"/>
                </a:lnTo>
                <a:lnTo>
                  <a:pt x="0" y="43052"/>
                </a:lnTo>
                <a:lnTo>
                  <a:pt x="0" y="387223"/>
                </a:lnTo>
                <a:lnTo>
                  <a:pt x="3367" y="403969"/>
                </a:lnTo>
                <a:lnTo>
                  <a:pt x="12557" y="417655"/>
                </a:lnTo>
                <a:lnTo>
                  <a:pt x="26199" y="426888"/>
                </a:lnTo>
                <a:lnTo>
                  <a:pt x="42925" y="430275"/>
                </a:lnTo>
                <a:lnTo>
                  <a:pt x="818896" y="430275"/>
                </a:lnTo>
                <a:lnTo>
                  <a:pt x="835642" y="426888"/>
                </a:lnTo>
                <a:lnTo>
                  <a:pt x="849328" y="417655"/>
                </a:lnTo>
                <a:lnTo>
                  <a:pt x="858561" y="403969"/>
                </a:lnTo>
                <a:lnTo>
                  <a:pt x="861949" y="387223"/>
                </a:lnTo>
                <a:lnTo>
                  <a:pt x="861949" y="43052"/>
                </a:lnTo>
                <a:lnTo>
                  <a:pt x="858561" y="26306"/>
                </a:lnTo>
                <a:lnTo>
                  <a:pt x="849328" y="12620"/>
                </a:lnTo>
                <a:lnTo>
                  <a:pt x="835642" y="3387"/>
                </a:lnTo>
                <a:lnTo>
                  <a:pt x="818896" y="0"/>
                </a:lnTo>
                <a:close/>
              </a:path>
            </a:pathLst>
          </a:custGeom>
          <a:solidFill>
            <a:srgbClr val="1D82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Shape 539"/>
          <p:cNvSpPr/>
          <p:nvPr/>
        </p:nvSpPr>
        <p:spPr>
          <a:xfrm>
            <a:off x="7935976" y="3948048"/>
            <a:ext cx="862330" cy="430530"/>
          </a:xfrm>
          <a:custGeom>
            <a:avLst/>
            <a:gdLst/>
            <a:ahLst/>
            <a:cxnLst/>
            <a:rect l="0" t="0" r="0" b="0"/>
            <a:pathLst>
              <a:path w="862329" h="430529" extrusionOk="0">
                <a:moveTo>
                  <a:pt x="0" y="43052"/>
                </a:moveTo>
                <a:lnTo>
                  <a:pt x="3367" y="26306"/>
                </a:lnTo>
                <a:lnTo>
                  <a:pt x="12557" y="12620"/>
                </a:lnTo>
                <a:lnTo>
                  <a:pt x="26199" y="3387"/>
                </a:lnTo>
                <a:lnTo>
                  <a:pt x="42925" y="0"/>
                </a:lnTo>
                <a:lnTo>
                  <a:pt x="818896" y="0"/>
                </a:lnTo>
                <a:lnTo>
                  <a:pt x="835642" y="3387"/>
                </a:lnTo>
                <a:lnTo>
                  <a:pt x="849328" y="12620"/>
                </a:lnTo>
                <a:lnTo>
                  <a:pt x="858561" y="26306"/>
                </a:lnTo>
                <a:lnTo>
                  <a:pt x="861949" y="43052"/>
                </a:lnTo>
                <a:lnTo>
                  <a:pt x="861949" y="387223"/>
                </a:lnTo>
                <a:lnTo>
                  <a:pt x="858561" y="403969"/>
                </a:lnTo>
                <a:lnTo>
                  <a:pt x="849328" y="417655"/>
                </a:lnTo>
                <a:lnTo>
                  <a:pt x="835642" y="426888"/>
                </a:lnTo>
                <a:lnTo>
                  <a:pt x="818896" y="430275"/>
                </a:lnTo>
                <a:lnTo>
                  <a:pt x="42925" y="430275"/>
                </a:lnTo>
                <a:lnTo>
                  <a:pt x="26199" y="426888"/>
                </a:lnTo>
                <a:lnTo>
                  <a:pt x="12557" y="417655"/>
                </a:lnTo>
                <a:lnTo>
                  <a:pt x="3367" y="403969"/>
                </a:lnTo>
                <a:lnTo>
                  <a:pt x="0" y="387223"/>
                </a:lnTo>
                <a:lnTo>
                  <a:pt x="0" y="43052"/>
                </a:lnTo>
                <a:close/>
              </a:path>
            </a:pathLst>
          </a:custGeom>
          <a:noFill/>
          <a:ln w="255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Shape 540"/>
          <p:cNvSpPr txBox="1"/>
          <p:nvPr/>
        </p:nvSpPr>
        <p:spPr>
          <a:xfrm>
            <a:off x="7945881" y="4031996"/>
            <a:ext cx="842644" cy="2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 data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6522719" y="4514088"/>
            <a:ext cx="1170431" cy="71170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Shape 542"/>
          <p:cNvSpPr/>
          <p:nvPr/>
        </p:nvSpPr>
        <p:spPr>
          <a:xfrm>
            <a:off x="6624828" y="4622291"/>
            <a:ext cx="1005840" cy="5471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Shape 543"/>
          <p:cNvSpPr/>
          <p:nvPr/>
        </p:nvSpPr>
        <p:spPr>
          <a:xfrm>
            <a:off x="6470650" y="4514850"/>
            <a:ext cx="1130300" cy="669925"/>
          </a:xfrm>
          <a:custGeom>
            <a:avLst/>
            <a:gdLst/>
            <a:ahLst/>
            <a:cxnLst/>
            <a:rect l="0" t="0" r="0" b="0"/>
            <a:pathLst>
              <a:path w="1130300" h="669925" extrusionOk="0">
                <a:moveTo>
                  <a:pt x="1018667" y="0"/>
                </a:moveTo>
                <a:lnTo>
                  <a:pt x="111632" y="0"/>
                </a:lnTo>
                <a:lnTo>
                  <a:pt x="68204" y="8780"/>
                </a:lnTo>
                <a:lnTo>
                  <a:pt x="32718" y="32718"/>
                </a:lnTo>
                <a:lnTo>
                  <a:pt x="8780" y="68204"/>
                </a:lnTo>
                <a:lnTo>
                  <a:pt x="0" y="111632"/>
                </a:lnTo>
                <a:lnTo>
                  <a:pt x="0" y="558292"/>
                </a:lnTo>
                <a:lnTo>
                  <a:pt x="8780" y="601720"/>
                </a:lnTo>
                <a:lnTo>
                  <a:pt x="32718" y="637206"/>
                </a:lnTo>
                <a:lnTo>
                  <a:pt x="68204" y="661144"/>
                </a:lnTo>
                <a:lnTo>
                  <a:pt x="111632" y="669925"/>
                </a:lnTo>
                <a:lnTo>
                  <a:pt x="1018667" y="669925"/>
                </a:lnTo>
                <a:lnTo>
                  <a:pt x="1062095" y="661144"/>
                </a:lnTo>
                <a:lnTo>
                  <a:pt x="1097581" y="637206"/>
                </a:lnTo>
                <a:lnTo>
                  <a:pt x="1121519" y="601720"/>
                </a:lnTo>
                <a:lnTo>
                  <a:pt x="1130300" y="558292"/>
                </a:lnTo>
                <a:lnTo>
                  <a:pt x="1130300" y="111632"/>
                </a:lnTo>
                <a:lnTo>
                  <a:pt x="1121519" y="68204"/>
                </a:lnTo>
                <a:lnTo>
                  <a:pt x="1097581" y="32718"/>
                </a:lnTo>
                <a:lnTo>
                  <a:pt x="1062095" y="8780"/>
                </a:lnTo>
                <a:lnTo>
                  <a:pt x="1018667" y="0"/>
                </a:lnTo>
                <a:close/>
              </a:path>
            </a:pathLst>
          </a:custGeom>
          <a:solidFill>
            <a:srgbClr val="1D82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Shape 544"/>
          <p:cNvSpPr/>
          <p:nvPr/>
        </p:nvSpPr>
        <p:spPr>
          <a:xfrm>
            <a:off x="6470650" y="4514850"/>
            <a:ext cx="1130300" cy="669925"/>
          </a:xfrm>
          <a:custGeom>
            <a:avLst/>
            <a:gdLst/>
            <a:ahLst/>
            <a:cxnLst/>
            <a:rect l="0" t="0" r="0" b="0"/>
            <a:pathLst>
              <a:path w="1130300" h="669925" extrusionOk="0">
                <a:moveTo>
                  <a:pt x="0" y="111632"/>
                </a:moveTo>
                <a:lnTo>
                  <a:pt x="8780" y="68204"/>
                </a:lnTo>
                <a:lnTo>
                  <a:pt x="32718" y="32718"/>
                </a:lnTo>
                <a:lnTo>
                  <a:pt x="68204" y="8780"/>
                </a:lnTo>
                <a:lnTo>
                  <a:pt x="111632" y="0"/>
                </a:lnTo>
                <a:lnTo>
                  <a:pt x="1018667" y="0"/>
                </a:lnTo>
                <a:lnTo>
                  <a:pt x="1062095" y="8780"/>
                </a:lnTo>
                <a:lnTo>
                  <a:pt x="1097581" y="32718"/>
                </a:lnTo>
                <a:lnTo>
                  <a:pt x="1121519" y="68204"/>
                </a:lnTo>
                <a:lnTo>
                  <a:pt x="1130300" y="111632"/>
                </a:lnTo>
                <a:lnTo>
                  <a:pt x="1130300" y="558292"/>
                </a:lnTo>
                <a:lnTo>
                  <a:pt x="1121519" y="601720"/>
                </a:lnTo>
                <a:lnTo>
                  <a:pt x="1097581" y="637206"/>
                </a:lnTo>
                <a:lnTo>
                  <a:pt x="1062095" y="661144"/>
                </a:lnTo>
                <a:lnTo>
                  <a:pt x="1018667" y="669925"/>
                </a:lnTo>
                <a:lnTo>
                  <a:pt x="111632" y="669925"/>
                </a:lnTo>
                <a:lnTo>
                  <a:pt x="68204" y="661144"/>
                </a:lnTo>
                <a:lnTo>
                  <a:pt x="32718" y="637206"/>
                </a:lnTo>
                <a:lnTo>
                  <a:pt x="8780" y="601720"/>
                </a:lnTo>
                <a:lnTo>
                  <a:pt x="0" y="558292"/>
                </a:lnTo>
                <a:lnTo>
                  <a:pt x="0" y="111632"/>
                </a:lnTo>
                <a:close/>
              </a:path>
            </a:pathLst>
          </a:custGeom>
          <a:noFill/>
          <a:ln w="38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Shape 545"/>
          <p:cNvSpPr txBox="1"/>
          <p:nvPr/>
        </p:nvSpPr>
        <p:spPr>
          <a:xfrm>
            <a:off x="6641338" y="4629403"/>
            <a:ext cx="7899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Aggregated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522719" y="3051048"/>
            <a:ext cx="1170431" cy="70865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Shape 547"/>
          <p:cNvSpPr/>
          <p:nvPr/>
        </p:nvSpPr>
        <p:spPr>
          <a:xfrm>
            <a:off x="6624828" y="3157727"/>
            <a:ext cx="1005840" cy="5471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Shape 548"/>
          <p:cNvSpPr/>
          <p:nvPr/>
        </p:nvSpPr>
        <p:spPr>
          <a:xfrm>
            <a:off x="6470650" y="3051175"/>
            <a:ext cx="1130300" cy="668655"/>
          </a:xfrm>
          <a:custGeom>
            <a:avLst/>
            <a:gdLst/>
            <a:ahLst/>
            <a:cxnLst/>
            <a:rect l="0" t="0" r="0" b="0"/>
            <a:pathLst>
              <a:path w="1130300" h="668654" extrusionOk="0">
                <a:moveTo>
                  <a:pt x="1018921" y="0"/>
                </a:moveTo>
                <a:lnTo>
                  <a:pt x="111378" y="0"/>
                </a:lnTo>
                <a:lnTo>
                  <a:pt x="68044" y="8759"/>
                </a:lnTo>
                <a:lnTo>
                  <a:pt x="32638" y="32639"/>
                </a:lnTo>
                <a:lnTo>
                  <a:pt x="8759" y="68044"/>
                </a:lnTo>
                <a:lnTo>
                  <a:pt x="0" y="111378"/>
                </a:lnTo>
                <a:lnTo>
                  <a:pt x="0" y="556894"/>
                </a:lnTo>
                <a:lnTo>
                  <a:pt x="8759" y="600303"/>
                </a:lnTo>
                <a:lnTo>
                  <a:pt x="32639" y="635746"/>
                </a:lnTo>
                <a:lnTo>
                  <a:pt x="68044" y="659639"/>
                </a:lnTo>
                <a:lnTo>
                  <a:pt x="111378" y="668401"/>
                </a:lnTo>
                <a:lnTo>
                  <a:pt x="1018921" y="668401"/>
                </a:lnTo>
                <a:lnTo>
                  <a:pt x="1062255" y="659639"/>
                </a:lnTo>
                <a:lnTo>
                  <a:pt x="1097661" y="635746"/>
                </a:lnTo>
                <a:lnTo>
                  <a:pt x="1121540" y="600303"/>
                </a:lnTo>
                <a:lnTo>
                  <a:pt x="1130300" y="556894"/>
                </a:lnTo>
                <a:lnTo>
                  <a:pt x="1130300" y="111378"/>
                </a:lnTo>
                <a:lnTo>
                  <a:pt x="1121540" y="68044"/>
                </a:lnTo>
                <a:lnTo>
                  <a:pt x="1097660" y="32639"/>
                </a:lnTo>
                <a:lnTo>
                  <a:pt x="1062255" y="8759"/>
                </a:lnTo>
                <a:lnTo>
                  <a:pt x="1018921" y="0"/>
                </a:lnTo>
                <a:close/>
              </a:path>
            </a:pathLst>
          </a:custGeom>
          <a:solidFill>
            <a:srgbClr val="1D82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Shape 549"/>
          <p:cNvSpPr/>
          <p:nvPr/>
        </p:nvSpPr>
        <p:spPr>
          <a:xfrm>
            <a:off x="6470650" y="3051175"/>
            <a:ext cx="1130300" cy="668655"/>
          </a:xfrm>
          <a:custGeom>
            <a:avLst/>
            <a:gdLst/>
            <a:ahLst/>
            <a:cxnLst/>
            <a:rect l="0" t="0" r="0" b="0"/>
            <a:pathLst>
              <a:path w="1130300" h="668654" extrusionOk="0">
                <a:moveTo>
                  <a:pt x="0" y="111378"/>
                </a:moveTo>
                <a:lnTo>
                  <a:pt x="8759" y="68044"/>
                </a:lnTo>
                <a:lnTo>
                  <a:pt x="32638" y="32639"/>
                </a:lnTo>
                <a:lnTo>
                  <a:pt x="68044" y="8759"/>
                </a:lnTo>
                <a:lnTo>
                  <a:pt x="111378" y="0"/>
                </a:lnTo>
                <a:lnTo>
                  <a:pt x="1018921" y="0"/>
                </a:lnTo>
                <a:lnTo>
                  <a:pt x="1062255" y="8759"/>
                </a:lnTo>
                <a:lnTo>
                  <a:pt x="1097660" y="32638"/>
                </a:lnTo>
                <a:lnTo>
                  <a:pt x="1121540" y="68044"/>
                </a:lnTo>
                <a:lnTo>
                  <a:pt x="1130300" y="111378"/>
                </a:lnTo>
                <a:lnTo>
                  <a:pt x="1130300" y="556894"/>
                </a:lnTo>
                <a:lnTo>
                  <a:pt x="1121540" y="600303"/>
                </a:lnTo>
                <a:lnTo>
                  <a:pt x="1097661" y="635746"/>
                </a:lnTo>
                <a:lnTo>
                  <a:pt x="1062255" y="659639"/>
                </a:lnTo>
                <a:lnTo>
                  <a:pt x="1018921" y="668401"/>
                </a:lnTo>
                <a:lnTo>
                  <a:pt x="111378" y="668401"/>
                </a:lnTo>
                <a:lnTo>
                  <a:pt x="68044" y="659639"/>
                </a:lnTo>
                <a:lnTo>
                  <a:pt x="32639" y="635746"/>
                </a:lnTo>
                <a:lnTo>
                  <a:pt x="8759" y="600303"/>
                </a:lnTo>
                <a:lnTo>
                  <a:pt x="0" y="556894"/>
                </a:lnTo>
                <a:lnTo>
                  <a:pt x="0" y="111378"/>
                </a:lnTo>
                <a:close/>
              </a:path>
            </a:pathLst>
          </a:custGeom>
          <a:noFill/>
          <a:ln w="38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Shape 550"/>
          <p:cNvSpPr txBox="1"/>
          <p:nvPr/>
        </p:nvSpPr>
        <p:spPr>
          <a:xfrm>
            <a:off x="6641338" y="3164281"/>
            <a:ext cx="79057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Aggregated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7685531" y="3381755"/>
            <a:ext cx="316992" cy="160324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Shape 552"/>
          <p:cNvSpPr/>
          <p:nvPr/>
        </p:nvSpPr>
        <p:spPr>
          <a:xfrm>
            <a:off x="7615301" y="3376548"/>
            <a:ext cx="211454" cy="1573530"/>
          </a:xfrm>
          <a:custGeom>
            <a:avLst/>
            <a:gdLst/>
            <a:ahLst/>
            <a:cxnLst/>
            <a:rect l="0" t="0" r="0" b="0"/>
            <a:pathLst>
              <a:path w="211454" h="1573529" extrusionOk="0">
                <a:moveTo>
                  <a:pt x="0" y="0"/>
                </a:moveTo>
                <a:lnTo>
                  <a:pt x="41082" y="1400"/>
                </a:lnTo>
                <a:lnTo>
                  <a:pt x="74628" y="5207"/>
                </a:lnTo>
                <a:lnTo>
                  <a:pt x="97244" y="10822"/>
                </a:lnTo>
                <a:lnTo>
                  <a:pt x="105537" y="17652"/>
                </a:lnTo>
                <a:lnTo>
                  <a:pt x="105537" y="768984"/>
                </a:lnTo>
                <a:lnTo>
                  <a:pt x="113829" y="775868"/>
                </a:lnTo>
                <a:lnTo>
                  <a:pt x="136445" y="781478"/>
                </a:lnTo>
                <a:lnTo>
                  <a:pt x="169991" y="785254"/>
                </a:lnTo>
                <a:lnTo>
                  <a:pt x="211074" y="786638"/>
                </a:lnTo>
                <a:lnTo>
                  <a:pt x="169991" y="788021"/>
                </a:lnTo>
                <a:lnTo>
                  <a:pt x="136445" y="791797"/>
                </a:lnTo>
                <a:lnTo>
                  <a:pt x="113829" y="797407"/>
                </a:lnTo>
                <a:lnTo>
                  <a:pt x="105537" y="804290"/>
                </a:lnTo>
                <a:lnTo>
                  <a:pt x="105537" y="1555623"/>
                </a:lnTo>
                <a:lnTo>
                  <a:pt x="97244" y="1562506"/>
                </a:lnTo>
                <a:lnTo>
                  <a:pt x="74628" y="1568116"/>
                </a:lnTo>
                <a:lnTo>
                  <a:pt x="41082" y="1571892"/>
                </a:lnTo>
                <a:lnTo>
                  <a:pt x="0" y="1573276"/>
                </a:lnTo>
              </a:path>
            </a:pathLst>
          </a:custGeom>
          <a:noFill/>
          <a:ln w="25550" cap="flat" cmpd="sng">
            <a:solidFill>
              <a:srgbClr val="1D82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Shape 553"/>
          <p:cNvSpPr txBox="1"/>
          <p:nvPr/>
        </p:nvSpPr>
        <p:spPr>
          <a:xfrm>
            <a:off x="8682990" y="6571715"/>
            <a:ext cx="2489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Shape 56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373224" y="174117"/>
            <a:ext cx="8365964" cy="107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2049145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Map-Reduce Execution Engine</a:t>
            </a:r>
            <a:endParaRPr sz="2800" dirty="0"/>
          </a:p>
          <a:p>
            <a:pPr marL="12700" marR="0" lvl="0" indent="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2800" b="0" i="0" u="sng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(Example: Color Count)</a:t>
            </a:r>
            <a:endParaRPr sz="28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3394836" y="2230932"/>
            <a:ext cx="2099310" cy="3602354"/>
          </a:xfrm>
          <a:custGeom>
            <a:avLst/>
            <a:gdLst/>
            <a:ahLst/>
            <a:cxnLst/>
            <a:rect l="0" t="0" r="0" b="0"/>
            <a:pathLst>
              <a:path w="2099310" h="3602354" extrusionOk="0">
                <a:moveTo>
                  <a:pt x="0" y="3602354"/>
                </a:moveTo>
                <a:lnTo>
                  <a:pt x="2099310" y="3602354"/>
                </a:lnTo>
                <a:lnTo>
                  <a:pt x="2099310" y="0"/>
                </a:lnTo>
                <a:lnTo>
                  <a:pt x="0" y="0"/>
                </a:lnTo>
                <a:lnTo>
                  <a:pt x="0" y="3602354"/>
                </a:lnTo>
                <a:close/>
              </a:path>
            </a:pathLst>
          </a:custGeom>
          <a:solidFill>
            <a:srgbClr val="F1DCDB">
              <a:alpha val="5176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Shape 563"/>
          <p:cNvSpPr/>
          <p:nvPr/>
        </p:nvSpPr>
        <p:spPr>
          <a:xfrm>
            <a:off x="3394836" y="2230932"/>
            <a:ext cx="2099310" cy="3602354"/>
          </a:xfrm>
          <a:custGeom>
            <a:avLst/>
            <a:gdLst/>
            <a:ahLst/>
            <a:cxnLst/>
            <a:rect l="0" t="0" r="0" b="0"/>
            <a:pathLst>
              <a:path w="2099310" h="3602354" extrusionOk="0">
                <a:moveTo>
                  <a:pt x="0" y="3602354"/>
                </a:moveTo>
                <a:lnTo>
                  <a:pt x="2099310" y="3602354"/>
                </a:lnTo>
                <a:lnTo>
                  <a:pt x="2099310" y="0"/>
                </a:lnTo>
                <a:lnTo>
                  <a:pt x="0" y="0"/>
                </a:lnTo>
                <a:lnTo>
                  <a:pt x="0" y="3602354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Shape 564"/>
          <p:cNvSpPr txBox="1"/>
          <p:nvPr/>
        </p:nvSpPr>
        <p:spPr>
          <a:xfrm>
            <a:off x="3754373" y="1707591"/>
            <a:ext cx="135826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Shuffle &amp; Sorting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based on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737370" y="2234885"/>
            <a:ext cx="1137285" cy="865505"/>
          </a:xfrm>
          <a:custGeom>
            <a:avLst/>
            <a:gdLst/>
            <a:ahLst/>
            <a:cxnLst/>
            <a:rect l="0" t="0" r="0" b="0"/>
            <a:pathLst>
              <a:path w="1137285" h="865505" extrusionOk="0">
                <a:moveTo>
                  <a:pt x="0" y="865231"/>
                </a:moveTo>
                <a:lnTo>
                  <a:pt x="1136944" y="865231"/>
                </a:lnTo>
                <a:lnTo>
                  <a:pt x="1136944" y="0"/>
                </a:lnTo>
                <a:lnTo>
                  <a:pt x="0" y="0"/>
                </a:lnTo>
                <a:lnTo>
                  <a:pt x="0" y="865231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Shape 566"/>
          <p:cNvSpPr/>
          <p:nvPr/>
        </p:nvSpPr>
        <p:spPr>
          <a:xfrm>
            <a:off x="73737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Shape 567"/>
          <p:cNvSpPr/>
          <p:nvPr/>
        </p:nvSpPr>
        <p:spPr>
          <a:xfrm>
            <a:off x="763344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Shape 568"/>
          <p:cNvSpPr/>
          <p:nvPr/>
        </p:nvSpPr>
        <p:spPr>
          <a:xfrm>
            <a:off x="78980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2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Shape 569"/>
          <p:cNvSpPr/>
          <p:nvPr/>
        </p:nvSpPr>
        <p:spPr>
          <a:xfrm>
            <a:off x="815781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Shape 570"/>
          <p:cNvSpPr/>
          <p:nvPr/>
        </p:nvSpPr>
        <p:spPr>
          <a:xfrm>
            <a:off x="841757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Shape 571"/>
          <p:cNvSpPr/>
          <p:nvPr/>
        </p:nvSpPr>
        <p:spPr>
          <a:xfrm>
            <a:off x="868223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Shape 572"/>
          <p:cNvSpPr/>
          <p:nvPr/>
        </p:nvSpPr>
        <p:spPr>
          <a:xfrm>
            <a:off x="894192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Shape 573"/>
          <p:cNvSpPr/>
          <p:nvPr/>
        </p:nvSpPr>
        <p:spPr>
          <a:xfrm>
            <a:off x="920169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Shape 574"/>
          <p:cNvSpPr/>
          <p:nvPr/>
        </p:nvSpPr>
        <p:spPr>
          <a:xfrm>
            <a:off x="946635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Shape 575"/>
          <p:cNvSpPr/>
          <p:nvPr/>
        </p:nvSpPr>
        <p:spPr>
          <a:xfrm>
            <a:off x="972604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Shape 576"/>
          <p:cNvSpPr/>
          <p:nvPr/>
        </p:nvSpPr>
        <p:spPr>
          <a:xfrm>
            <a:off x="99858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Shape 577"/>
          <p:cNvSpPr/>
          <p:nvPr/>
        </p:nvSpPr>
        <p:spPr>
          <a:xfrm>
            <a:off x="1025047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Shape 578"/>
          <p:cNvSpPr/>
          <p:nvPr/>
        </p:nvSpPr>
        <p:spPr>
          <a:xfrm>
            <a:off x="1051016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Shape 579"/>
          <p:cNvSpPr/>
          <p:nvPr/>
        </p:nvSpPr>
        <p:spPr>
          <a:xfrm>
            <a:off x="1076992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Shape 580"/>
          <p:cNvSpPr/>
          <p:nvPr/>
        </p:nvSpPr>
        <p:spPr>
          <a:xfrm>
            <a:off x="110345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Shape 581"/>
          <p:cNvSpPr/>
          <p:nvPr/>
        </p:nvSpPr>
        <p:spPr>
          <a:xfrm>
            <a:off x="112942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Shape 582"/>
          <p:cNvSpPr/>
          <p:nvPr/>
        </p:nvSpPr>
        <p:spPr>
          <a:xfrm>
            <a:off x="1155404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Shape 583"/>
          <p:cNvSpPr/>
          <p:nvPr/>
        </p:nvSpPr>
        <p:spPr>
          <a:xfrm>
            <a:off x="118187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Shape 584"/>
          <p:cNvSpPr/>
          <p:nvPr/>
        </p:nvSpPr>
        <p:spPr>
          <a:xfrm>
            <a:off x="120784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Shape 585"/>
          <p:cNvSpPr/>
          <p:nvPr/>
        </p:nvSpPr>
        <p:spPr>
          <a:xfrm>
            <a:off x="1233816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Shape 586"/>
          <p:cNvSpPr/>
          <p:nvPr/>
        </p:nvSpPr>
        <p:spPr>
          <a:xfrm>
            <a:off x="1260282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Shape 587"/>
          <p:cNvSpPr/>
          <p:nvPr/>
        </p:nvSpPr>
        <p:spPr>
          <a:xfrm>
            <a:off x="1286252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Shape 588"/>
          <p:cNvSpPr/>
          <p:nvPr/>
        </p:nvSpPr>
        <p:spPr>
          <a:xfrm>
            <a:off x="131222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Shape 589"/>
          <p:cNvSpPr/>
          <p:nvPr/>
        </p:nvSpPr>
        <p:spPr>
          <a:xfrm>
            <a:off x="1338694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Shape 590"/>
          <p:cNvSpPr/>
          <p:nvPr/>
        </p:nvSpPr>
        <p:spPr>
          <a:xfrm>
            <a:off x="136467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Shape 591"/>
          <p:cNvSpPr/>
          <p:nvPr/>
        </p:nvSpPr>
        <p:spPr>
          <a:xfrm>
            <a:off x="1390659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1417119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Shape 593"/>
          <p:cNvSpPr/>
          <p:nvPr/>
        </p:nvSpPr>
        <p:spPr>
          <a:xfrm>
            <a:off x="1443056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Shape 594"/>
          <p:cNvSpPr/>
          <p:nvPr/>
        </p:nvSpPr>
        <p:spPr>
          <a:xfrm>
            <a:off x="146905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Shape 595"/>
          <p:cNvSpPr/>
          <p:nvPr/>
        </p:nvSpPr>
        <p:spPr>
          <a:xfrm>
            <a:off x="149551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Shape 596"/>
          <p:cNvSpPr/>
          <p:nvPr/>
        </p:nvSpPr>
        <p:spPr>
          <a:xfrm>
            <a:off x="152152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Shape 597"/>
          <p:cNvSpPr/>
          <p:nvPr/>
        </p:nvSpPr>
        <p:spPr>
          <a:xfrm>
            <a:off x="1547457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Shape 598"/>
          <p:cNvSpPr/>
          <p:nvPr/>
        </p:nvSpPr>
        <p:spPr>
          <a:xfrm>
            <a:off x="1573917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Shape 599"/>
          <p:cNvSpPr/>
          <p:nvPr/>
        </p:nvSpPr>
        <p:spPr>
          <a:xfrm>
            <a:off x="1599919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Shape 600"/>
          <p:cNvSpPr/>
          <p:nvPr/>
        </p:nvSpPr>
        <p:spPr>
          <a:xfrm>
            <a:off x="1625856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Shape 601"/>
          <p:cNvSpPr/>
          <p:nvPr/>
        </p:nvSpPr>
        <p:spPr>
          <a:xfrm>
            <a:off x="1652315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Shape 602"/>
          <p:cNvSpPr/>
          <p:nvPr/>
        </p:nvSpPr>
        <p:spPr>
          <a:xfrm>
            <a:off x="167831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Shape 603"/>
          <p:cNvSpPr/>
          <p:nvPr/>
        </p:nvSpPr>
        <p:spPr>
          <a:xfrm>
            <a:off x="170432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Shape 604"/>
          <p:cNvSpPr/>
          <p:nvPr/>
        </p:nvSpPr>
        <p:spPr>
          <a:xfrm>
            <a:off x="1730780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Shape 605"/>
          <p:cNvSpPr/>
          <p:nvPr/>
        </p:nvSpPr>
        <p:spPr>
          <a:xfrm>
            <a:off x="1756716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Shape 606"/>
          <p:cNvSpPr/>
          <p:nvPr/>
        </p:nvSpPr>
        <p:spPr>
          <a:xfrm>
            <a:off x="1782719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Shape 607"/>
          <p:cNvSpPr/>
          <p:nvPr/>
        </p:nvSpPr>
        <p:spPr>
          <a:xfrm>
            <a:off x="1809178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Shape 608"/>
          <p:cNvSpPr/>
          <p:nvPr/>
        </p:nvSpPr>
        <p:spPr>
          <a:xfrm>
            <a:off x="1835115" y="223488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Shape 609"/>
          <p:cNvSpPr/>
          <p:nvPr/>
        </p:nvSpPr>
        <p:spPr>
          <a:xfrm>
            <a:off x="1861117" y="2234885"/>
            <a:ext cx="13335" cy="7620"/>
          </a:xfrm>
          <a:custGeom>
            <a:avLst/>
            <a:gdLst/>
            <a:ahLst/>
            <a:cxnLst/>
            <a:rect l="0" t="0" r="0" b="0"/>
            <a:pathLst>
              <a:path w="13335" h="7619" extrusionOk="0">
                <a:moveTo>
                  <a:pt x="0" y="0"/>
                </a:moveTo>
                <a:lnTo>
                  <a:pt x="13197" y="0"/>
                </a:lnTo>
                <a:lnTo>
                  <a:pt x="13197" y="7569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Shape 610"/>
          <p:cNvSpPr/>
          <p:nvPr/>
        </p:nvSpPr>
        <p:spPr>
          <a:xfrm>
            <a:off x="1874315" y="22494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Shape 611"/>
          <p:cNvSpPr/>
          <p:nvPr/>
        </p:nvSpPr>
        <p:spPr>
          <a:xfrm>
            <a:off x="1874315" y="227813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Shape 612"/>
          <p:cNvSpPr/>
          <p:nvPr/>
        </p:nvSpPr>
        <p:spPr>
          <a:xfrm>
            <a:off x="1874315" y="230733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Shape 613"/>
          <p:cNvSpPr/>
          <p:nvPr/>
        </p:nvSpPr>
        <p:spPr>
          <a:xfrm>
            <a:off x="1874315" y="233595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Shape 614"/>
          <p:cNvSpPr/>
          <p:nvPr/>
        </p:nvSpPr>
        <p:spPr>
          <a:xfrm>
            <a:off x="1874315" y="236464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Shape 615"/>
          <p:cNvSpPr/>
          <p:nvPr/>
        </p:nvSpPr>
        <p:spPr>
          <a:xfrm>
            <a:off x="1874315" y="239384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Shape 616"/>
          <p:cNvSpPr/>
          <p:nvPr/>
        </p:nvSpPr>
        <p:spPr>
          <a:xfrm>
            <a:off x="1874315" y="24225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Shape 617"/>
          <p:cNvSpPr/>
          <p:nvPr/>
        </p:nvSpPr>
        <p:spPr>
          <a:xfrm>
            <a:off x="1874315" y="245115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Shape 618"/>
          <p:cNvSpPr/>
          <p:nvPr/>
        </p:nvSpPr>
        <p:spPr>
          <a:xfrm>
            <a:off x="1874315" y="248035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Shape 619"/>
          <p:cNvSpPr/>
          <p:nvPr/>
        </p:nvSpPr>
        <p:spPr>
          <a:xfrm>
            <a:off x="1874315" y="250904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Shape 620"/>
          <p:cNvSpPr/>
          <p:nvPr/>
        </p:nvSpPr>
        <p:spPr>
          <a:xfrm>
            <a:off x="1874315" y="25376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Shape 621"/>
          <p:cNvSpPr/>
          <p:nvPr/>
        </p:nvSpPr>
        <p:spPr>
          <a:xfrm>
            <a:off x="1874315" y="256686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Shape 622"/>
          <p:cNvSpPr/>
          <p:nvPr/>
        </p:nvSpPr>
        <p:spPr>
          <a:xfrm>
            <a:off x="1874315" y="259555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Shape 623"/>
          <p:cNvSpPr/>
          <p:nvPr/>
        </p:nvSpPr>
        <p:spPr>
          <a:xfrm>
            <a:off x="1874315" y="262424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Shape 624"/>
          <p:cNvSpPr/>
          <p:nvPr/>
        </p:nvSpPr>
        <p:spPr>
          <a:xfrm>
            <a:off x="1874315" y="265344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Shape 625"/>
          <p:cNvSpPr/>
          <p:nvPr/>
        </p:nvSpPr>
        <p:spPr>
          <a:xfrm>
            <a:off x="1874315" y="26820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Shape 626"/>
          <p:cNvSpPr/>
          <p:nvPr/>
        </p:nvSpPr>
        <p:spPr>
          <a:xfrm>
            <a:off x="1874315" y="271075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Shape 627"/>
          <p:cNvSpPr/>
          <p:nvPr/>
        </p:nvSpPr>
        <p:spPr>
          <a:xfrm>
            <a:off x="1874315" y="273995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Shape 628"/>
          <p:cNvSpPr/>
          <p:nvPr/>
        </p:nvSpPr>
        <p:spPr>
          <a:xfrm>
            <a:off x="1874315" y="276864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Shape 629"/>
          <p:cNvSpPr/>
          <p:nvPr/>
        </p:nvSpPr>
        <p:spPr>
          <a:xfrm>
            <a:off x="1874315" y="27972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Shape 630"/>
          <p:cNvSpPr/>
          <p:nvPr/>
        </p:nvSpPr>
        <p:spPr>
          <a:xfrm>
            <a:off x="1874315" y="282646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Shape 631"/>
          <p:cNvSpPr/>
          <p:nvPr/>
        </p:nvSpPr>
        <p:spPr>
          <a:xfrm>
            <a:off x="1874315" y="28551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Shape 632"/>
          <p:cNvSpPr/>
          <p:nvPr/>
        </p:nvSpPr>
        <p:spPr>
          <a:xfrm>
            <a:off x="1874315" y="288377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Shape 633"/>
          <p:cNvSpPr/>
          <p:nvPr/>
        </p:nvSpPr>
        <p:spPr>
          <a:xfrm>
            <a:off x="1874315" y="291296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Shape 634"/>
          <p:cNvSpPr/>
          <p:nvPr/>
        </p:nvSpPr>
        <p:spPr>
          <a:xfrm>
            <a:off x="1874315" y="294166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Shape 635"/>
          <p:cNvSpPr/>
          <p:nvPr/>
        </p:nvSpPr>
        <p:spPr>
          <a:xfrm>
            <a:off x="1874315" y="297035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Shape 636"/>
          <p:cNvSpPr/>
          <p:nvPr/>
        </p:nvSpPr>
        <p:spPr>
          <a:xfrm>
            <a:off x="1874315" y="299955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Shape 637"/>
          <p:cNvSpPr/>
          <p:nvPr/>
        </p:nvSpPr>
        <p:spPr>
          <a:xfrm>
            <a:off x="1874315" y="30281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Shape 638"/>
          <p:cNvSpPr/>
          <p:nvPr/>
        </p:nvSpPr>
        <p:spPr>
          <a:xfrm>
            <a:off x="1874315" y="305686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Shape 639"/>
          <p:cNvSpPr/>
          <p:nvPr/>
        </p:nvSpPr>
        <p:spPr>
          <a:xfrm>
            <a:off x="1867978" y="3086058"/>
            <a:ext cx="6350" cy="14604"/>
          </a:xfrm>
          <a:custGeom>
            <a:avLst/>
            <a:gdLst/>
            <a:ahLst/>
            <a:cxnLst/>
            <a:rect l="0" t="0" r="0" b="0"/>
            <a:pathLst>
              <a:path w="6350" h="14605" extrusionOk="0">
                <a:moveTo>
                  <a:pt x="6337" y="0"/>
                </a:moveTo>
                <a:lnTo>
                  <a:pt x="6337" y="14057"/>
                </a:lnTo>
                <a:lnTo>
                  <a:pt x="0" y="14057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Shape 640"/>
          <p:cNvSpPr/>
          <p:nvPr/>
        </p:nvSpPr>
        <p:spPr>
          <a:xfrm>
            <a:off x="184151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Shape 641"/>
          <p:cNvSpPr/>
          <p:nvPr/>
        </p:nvSpPr>
        <p:spPr>
          <a:xfrm>
            <a:off x="181551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Shape 642"/>
          <p:cNvSpPr/>
          <p:nvPr/>
        </p:nvSpPr>
        <p:spPr>
          <a:xfrm>
            <a:off x="178957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Shape 643"/>
          <p:cNvSpPr/>
          <p:nvPr/>
        </p:nvSpPr>
        <p:spPr>
          <a:xfrm>
            <a:off x="176311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Shape 644"/>
          <p:cNvSpPr/>
          <p:nvPr/>
        </p:nvSpPr>
        <p:spPr>
          <a:xfrm>
            <a:off x="1737117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Shape 645"/>
          <p:cNvSpPr/>
          <p:nvPr/>
        </p:nvSpPr>
        <p:spPr>
          <a:xfrm>
            <a:off x="171118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Shape 646"/>
          <p:cNvSpPr/>
          <p:nvPr/>
        </p:nvSpPr>
        <p:spPr>
          <a:xfrm>
            <a:off x="1684655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665" y="0"/>
                </a:moveTo>
                <a:lnTo>
                  <a:pt x="1966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Shape 647"/>
          <p:cNvSpPr/>
          <p:nvPr/>
        </p:nvSpPr>
        <p:spPr>
          <a:xfrm>
            <a:off x="165871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Shape 648"/>
          <p:cNvSpPr/>
          <p:nvPr/>
        </p:nvSpPr>
        <p:spPr>
          <a:xfrm>
            <a:off x="163271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Shape 649"/>
          <p:cNvSpPr/>
          <p:nvPr/>
        </p:nvSpPr>
        <p:spPr>
          <a:xfrm>
            <a:off x="160625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Shape 650"/>
          <p:cNvSpPr/>
          <p:nvPr/>
        </p:nvSpPr>
        <p:spPr>
          <a:xfrm>
            <a:off x="158031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Shape 651"/>
          <p:cNvSpPr/>
          <p:nvPr/>
        </p:nvSpPr>
        <p:spPr>
          <a:xfrm>
            <a:off x="1554317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Shape 652"/>
          <p:cNvSpPr/>
          <p:nvPr/>
        </p:nvSpPr>
        <p:spPr>
          <a:xfrm>
            <a:off x="1527857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Shape 653"/>
          <p:cNvSpPr/>
          <p:nvPr/>
        </p:nvSpPr>
        <p:spPr>
          <a:xfrm>
            <a:off x="150192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Shape 654"/>
          <p:cNvSpPr/>
          <p:nvPr/>
        </p:nvSpPr>
        <p:spPr>
          <a:xfrm>
            <a:off x="147591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Shape 655"/>
          <p:cNvSpPr/>
          <p:nvPr/>
        </p:nvSpPr>
        <p:spPr>
          <a:xfrm>
            <a:off x="144945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Shape 656"/>
          <p:cNvSpPr/>
          <p:nvPr/>
        </p:nvSpPr>
        <p:spPr>
          <a:xfrm>
            <a:off x="142345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Shape 657"/>
          <p:cNvSpPr/>
          <p:nvPr/>
        </p:nvSpPr>
        <p:spPr>
          <a:xfrm>
            <a:off x="139751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Shape 658"/>
          <p:cNvSpPr/>
          <p:nvPr/>
        </p:nvSpPr>
        <p:spPr>
          <a:xfrm>
            <a:off x="137104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19" y="0"/>
                </a:moveTo>
                <a:lnTo>
                  <a:pt x="1961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Shape 659"/>
          <p:cNvSpPr/>
          <p:nvPr/>
        </p:nvSpPr>
        <p:spPr>
          <a:xfrm>
            <a:off x="1345064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Shape 660"/>
          <p:cNvSpPr/>
          <p:nvPr/>
        </p:nvSpPr>
        <p:spPr>
          <a:xfrm>
            <a:off x="131908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Shape 661"/>
          <p:cNvSpPr/>
          <p:nvPr/>
        </p:nvSpPr>
        <p:spPr>
          <a:xfrm>
            <a:off x="129262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Shape 662"/>
          <p:cNvSpPr/>
          <p:nvPr/>
        </p:nvSpPr>
        <p:spPr>
          <a:xfrm>
            <a:off x="1266652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Shape 663"/>
          <p:cNvSpPr/>
          <p:nvPr/>
        </p:nvSpPr>
        <p:spPr>
          <a:xfrm>
            <a:off x="124067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Shape 664"/>
          <p:cNvSpPr/>
          <p:nvPr/>
        </p:nvSpPr>
        <p:spPr>
          <a:xfrm>
            <a:off x="121421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Shape 665"/>
          <p:cNvSpPr/>
          <p:nvPr/>
        </p:nvSpPr>
        <p:spPr>
          <a:xfrm>
            <a:off x="118824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Shape 666"/>
          <p:cNvSpPr/>
          <p:nvPr/>
        </p:nvSpPr>
        <p:spPr>
          <a:xfrm>
            <a:off x="1162264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Shape 667"/>
          <p:cNvSpPr/>
          <p:nvPr/>
        </p:nvSpPr>
        <p:spPr>
          <a:xfrm>
            <a:off x="1135804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Shape 668"/>
          <p:cNvSpPr/>
          <p:nvPr/>
        </p:nvSpPr>
        <p:spPr>
          <a:xfrm>
            <a:off x="110982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Shape 669"/>
          <p:cNvSpPr/>
          <p:nvPr/>
        </p:nvSpPr>
        <p:spPr>
          <a:xfrm>
            <a:off x="1083852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Shape 670"/>
          <p:cNvSpPr/>
          <p:nvPr/>
        </p:nvSpPr>
        <p:spPr>
          <a:xfrm>
            <a:off x="1057393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Shape 671"/>
          <p:cNvSpPr/>
          <p:nvPr/>
        </p:nvSpPr>
        <p:spPr>
          <a:xfrm>
            <a:off x="1031416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Shape 672"/>
          <p:cNvSpPr/>
          <p:nvPr/>
        </p:nvSpPr>
        <p:spPr>
          <a:xfrm>
            <a:off x="100544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Shape 673"/>
          <p:cNvSpPr/>
          <p:nvPr/>
        </p:nvSpPr>
        <p:spPr>
          <a:xfrm>
            <a:off x="978974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Shape 674"/>
          <p:cNvSpPr/>
          <p:nvPr/>
        </p:nvSpPr>
        <p:spPr>
          <a:xfrm>
            <a:off x="953005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Shape 675"/>
          <p:cNvSpPr/>
          <p:nvPr/>
        </p:nvSpPr>
        <p:spPr>
          <a:xfrm>
            <a:off x="927028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Shape 676"/>
          <p:cNvSpPr/>
          <p:nvPr/>
        </p:nvSpPr>
        <p:spPr>
          <a:xfrm>
            <a:off x="900562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Shape 677"/>
          <p:cNvSpPr/>
          <p:nvPr/>
        </p:nvSpPr>
        <p:spPr>
          <a:xfrm>
            <a:off x="874593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Shape 678"/>
          <p:cNvSpPr/>
          <p:nvPr/>
        </p:nvSpPr>
        <p:spPr>
          <a:xfrm>
            <a:off x="848617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Shape 679"/>
          <p:cNvSpPr/>
          <p:nvPr/>
        </p:nvSpPr>
        <p:spPr>
          <a:xfrm>
            <a:off x="822150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Shape 680"/>
          <p:cNvSpPr/>
          <p:nvPr/>
        </p:nvSpPr>
        <p:spPr>
          <a:xfrm>
            <a:off x="796179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1" y="0"/>
                </a:moveTo>
                <a:lnTo>
                  <a:pt x="1960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Shape 681"/>
          <p:cNvSpPr/>
          <p:nvPr/>
        </p:nvSpPr>
        <p:spPr>
          <a:xfrm>
            <a:off x="770205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Shape 682"/>
          <p:cNvSpPr/>
          <p:nvPr/>
        </p:nvSpPr>
        <p:spPr>
          <a:xfrm>
            <a:off x="743741" y="31001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3" name="Shape 683"/>
          <p:cNvSpPr/>
          <p:nvPr/>
        </p:nvSpPr>
        <p:spPr>
          <a:xfrm>
            <a:off x="737370" y="30784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Shape 684"/>
          <p:cNvSpPr/>
          <p:nvPr/>
        </p:nvSpPr>
        <p:spPr>
          <a:xfrm>
            <a:off x="737370" y="304979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Shape 685"/>
          <p:cNvSpPr/>
          <p:nvPr/>
        </p:nvSpPr>
        <p:spPr>
          <a:xfrm>
            <a:off x="737370" y="302117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Shape 686"/>
          <p:cNvSpPr/>
          <p:nvPr/>
        </p:nvSpPr>
        <p:spPr>
          <a:xfrm>
            <a:off x="737370" y="29919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Shape 687"/>
          <p:cNvSpPr/>
          <p:nvPr/>
        </p:nvSpPr>
        <p:spPr>
          <a:xfrm>
            <a:off x="737370" y="296328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8" name="Shape 688"/>
          <p:cNvSpPr/>
          <p:nvPr/>
        </p:nvSpPr>
        <p:spPr>
          <a:xfrm>
            <a:off x="737370" y="29346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Shape 689"/>
          <p:cNvSpPr/>
          <p:nvPr/>
        </p:nvSpPr>
        <p:spPr>
          <a:xfrm>
            <a:off x="737370" y="29053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Shape 690"/>
          <p:cNvSpPr/>
          <p:nvPr/>
        </p:nvSpPr>
        <p:spPr>
          <a:xfrm>
            <a:off x="737370" y="28767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Shape 691"/>
          <p:cNvSpPr/>
          <p:nvPr/>
        </p:nvSpPr>
        <p:spPr>
          <a:xfrm>
            <a:off x="737370" y="28480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Shape 692"/>
          <p:cNvSpPr/>
          <p:nvPr/>
        </p:nvSpPr>
        <p:spPr>
          <a:xfrm>
            <a:off x="737370" y="28188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Shape 693"/>
          <p:cNvSpPr/>
          <p:nvPr/>
        </p:nvSpPr>
        <p:spPr>
          <a:xfrm>
            <a:off x="737370" y="279027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Shape 694"/>
          <p:cNvSpPr/>
          <p:nvPr/>
        </p:nvSpPr>
        <p:spPr>
          <a:xfrm>
            <a:off x="737370" y="276157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Shape 695"/>
          <p:cNvSpPr/>
          <p:nvPr/>
        </p:nvSpPr>
        <p:spPr>
          <a:xfrm>
            <a:off x="737370" y="273238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Shape 696"/>
          <p:cNvSpPr/>
          <p:nvPr/>
        </p:nvSpPr>
        <p:spPr>
          <a:xfrm>
            <a:off x="737370" y="270369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Shape 697"/>
          <p:cNvSpPr/>
          <p:nvPr/>
        </p:nvSpPr>
        <p:spPr>
          <a:xfrm>
            <a:off x="737370" y="26750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Shape 698"/>
          <p:cNvSpPr/>
          <p:nvPr/>
        </p:nvSpPr>
        <p:spPr>
          <a:xfrm>
            <a:off x="737370" y="26458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Shape 699"/>
          <p:cNvSpPr/>
          <p:nvPr/>
        </p:nvSpPr>
        <p:spPr>
          <a:xfrm>
            <a:off x="737370" y="261718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Shape 700"/>
          <p:cNvSpPr/>
          <p:nvPr/>
        </p:nvSpPr>
        <p:spPr>
          <a:xfrm>
            <a:off x="737370" y="258856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Shape 701"/>
          <p:cNvSpPr/>
          <p:nvPr/>
        </p:nvSpPr>
        <p:spPr>
          <a:xfrm>
            <a:off x="737370" y="255929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Shape 702"/>
          <p:cNvSpPr/>
          <p:nvPr/>
        </p:nvSpPr>
        <p:spPr>
          <a:xfrm>
            <a:off x="737370" y="253067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Shape 703"/>
          <p:cNvSpPr/>
          <p:nvPr/>
        </p:nvSpPr>
        <p:spPr>
          <a:xfrm>
            <a:off x="737370" y="25019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Shape 704"/>
          <p:cNvSpPr/>
          <p:nvPr/>
        </p:nvSpPr>
        <p:spPr>
          <a:xfrm>
            <a:off x="737370" y="247278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Shape 705"/>
          <p:cNvSpPr/>
          <p:nvPr/>
        </p:nvSpPr>
        <p:spPr>
          <a:xfrm>
            <a:off x="737370" y="244416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Shape 706"/>
          <p:cNvSpPr/>
          <p:nvPr/>
        </p:nvSpPr>
        <p:spPr>
          <a:xfrm>
            <a:off x="737370" y="241547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Shape 707"/>
          <p:cNvSpPr/>
          <p:nvPr/>
        </p:nvSpPr>
        <p:spPr>
          <a:xfrm>
            <a:off x="737370" y="23862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Shape 708"/>
          <p:cNvSpPr/>
          <p:nvPr/>
        </p:nvSpPr>
        <p:spPr>
          <a:xfrm>
            <a:off x="737370" y="235758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Shape 709"/>
          <p:cNvSpPr/>
          <p:nvPr/>
        </p:nvSpPr>
        <p:spPr>
          <a:xfrm>
            <a:off x="737370" y="23289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Shape 710"/>
          <p:cNvSpPr/>
          <p:nvPr/>
        </p:nvSpPr>
        <p:spPr>
          <a:xfrm>
            <a:off x="737370" y="229976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Shape 711"/>
          <p:cNvSpPr/>
          <p:nvPr/>
        </p:nvSpPr>
        <p:spPr>
          <a:xfrm>
            <a:off x="737370" y="227107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Shape 712"/>
          <p:cNvSpPr/>
          <p:nvPr/>
        </p:nvSpPr>
        <p:spPr>
          <a:xfrm>
            <a:off x="737370" y="224245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Shape 713"/>
          <p:cNvSpPr/>
          <p:nvPr/>
        </p:nvSpPr>
        <p:spPr>
          <a:xfrm>
            <a:off x="1403857" y="249441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Shape 714"/>
          <p:cNvSpPr/>
          <p:nvPr/>
        </p:nvSpPr>
        <p:spPr>
          <a:xfrm>
            <a:off x="1403857" y="2494411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522" y="11390"/>
                </a:lnTo>
                <a:lnTo>
                  <a:pt x="522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502" y="8146"/>
                </a:lnTo>
                <a:lnTo>
                  <a:pt x="1502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62" y="4902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42" y="3820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82" y="1658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42" y="576"/>
                </a:lnTo>
                <a:lnTo>
                  <a:pt x="9799" y="576"/>
                </a:lnTo>
                <a:lnTo>
                  <a:pt x="10322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Shape 715"/>
          <p:cNvSpPr/>
          <p:nvPr/>
        </p:nvSpPr>
        <p:spPr>
          <a:xfrm>
            <a:off x="1422476" y="24944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Shape 716"/>
          <p:cNvSpPr/>
          <p:nvPr/>
        </p:nvSpPr>
        <p:spPr>
          <a:xfrm>
            <a:off x="1448479" y="24944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Shape 717"/>
          <p:cNvSpPr/>
          <p:nvPr/>
        </p:nvSpPr>
        <p:spPr>
          <a:xfrm>
            <a:off x="1474415" y="24960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Shape 718"/>
          <p:cNvSpPr/>
          <p:nvPr/>
        </p:nvSpPr>
        <p:spPr>
          <a:xfrm>
            <a:off x="1482255" y="252144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Shape 719"/>
          <p:cNvSpPr/>
          <p:nvPr/>
        </p:nvSpPr>
        <p:spPr>
          <a:xfrm>
            <a:off x="1481275" y="255013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Shape 720"/>
          <p:cNvSpPr/>
          <p:nvPr/>
        </p:nvSpPr>
        <p:spPr>
          <a:xfrm>
            <a:off x="1458736" y="25777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1" name="Shape 721"/>
          <p:cNvSpPr/>
          <p:nvPr/>
        </p:nvSpPr>
        <p:spPr>
          <a:xfrm>
            <a:off x="1432799" y="25809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Shape 722"/>
          <p:cNvSpPr/>
          <p:nvPr/>
        </p:nvSpPr>
        <p:spPr>
          <a:xfrm>
            <a:off x="1407776" y="25766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Shape 723"/>
          <p:cNvSpPr/>
          <p:nvPr/>
        </p:nvSpPr>
        <p:spPr>
          <a:xfrm>
            <a:off x="1403857" y="254905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Shape 724"/>
          <p:cNvSpPr/>
          <p:nvPr/>
        </p:nvSpPr>
        <p:spPr>
          <a:xfrm>
            <a:off x="1403857" y="25203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Shape 725"/>
          <p:cNvSpPr/>
          <p:nvPr/>
        </p:nvSpPr>
        <p:spPr>
          <a:xfrm>
            <a:off x="1403857" y="2509045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Shape 726"/>
          <p:cNvSpPr/>
          <p:nvPr/>
        </p:nvSpPr>
        <p:spPr>
          <a:xfrm>
            <a:off x="1090222" y="284051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92"/>
                </a:lnTo>
                <a:lnTo>
                  <a:pt x="5886" y="86580"/>
                </a:lnTo>
                <a:lnTo>
                  <a:pt x="72531" y="86580"/>
                </a:lnTo>
                <a:lnTo>
                  <a:pt x="78411" y="80092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Shape 727"/>
          <p:cNvSpPr/>
          <p:nvPr/>
        </p:nvSpPr>
        <p:spPr>
          <a:xfrm>
            <a:off x="1090222" y="284051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Shape 728"/>
          <p:cNvSpPr/>
          <p:nvPr/>
        </p:nvSpPr>
        <p:spPr>
          <a:xfrm>
            <a:off x="1108848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Shape 729"/>
          <p:cNvSpPr/>
          <p:nvPr/>
        </p:nvSpPr>
        <p:spPr>
          <a:xfrm>
            <a:off x="1134825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Shape 730"/>
          <p:cNvSpPr/>
          <p:nvPr/>
        </p:nvSpPr>
        <p:spPr>
          <a:xfrm>
            <a:off x="1160794" y="284217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Shape 731"/>
          <p:cNvSpPr/>
          <p:nvPr/>
        </p:nvSpPr>
        <p:spPr>
          <a:xfrm>
            <a:off x="1168634" y="28675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Shape 732"/>
          <p:cNvSpPr/>
          <p:nvPr/>
        </p:nvSpPr>
        <p:spPr>
          <a:xfrm>
            <a:off x="1167654" y="289624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Shape 733"/>
          <p:cNvSpPr/>
          <p:nvPr/>
        </p:nvSpPr>
        <p:spPr>
          <a:xfrm>
            <a:off x="1145114" y="292385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Shape 734"/>
          <p:cNvSpPr/>
          <p:nvPr/>
        </p:nvSpPr>
        <p:spPr>
          <a:xfrm>
            <a:off x="1119138" y="292709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Shape 735"/>
          <p:cNvSpPr/>
          <p:nvPr/>
        </p:nvSpPr>
        <p:spPr>
          <a:xfrm>
            <a:off x="1094142" y="292277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906" y="3748"/>
                </a:lnTo>
                <a:lnTo>
                  <a:pt x="4416" y="3748"/>
                </a:lnTo>
                <a:lnTo>
                  <a:pt x="4416" y="3748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585"/>
                </a:lnTo>
                <a:lnTo>
                  <a:pt x="986" y="1585"/>
                </a:lnTo>
                <a:lnTo>
                  <a:pt x="986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Shape 736"/>
          <p:cNvSpPr/>
          <p:nvPr/>
        </p:nvSpPr>
        <p:spPr>
          <a:xfrm>
            <a:off x="1090222" y="289516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Shape 737"/>
          <p:cNvSpPr/>
          <p:nvPr/>
        </p:nvSpPr>
        <p:spPr>
          <a:xfrm>
            <a:off x="1090222" y="28664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Shape 738"/>
          <p:cNvSpPr/>
          <p:nvPr/>
        </p:nvSpPr>
        <p:spPr>
          <a:xfrm>
            <a:off x="1090222" y="285515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Shape 739"/>
          <p:cNvSpPr/>
          <p:nvPr/>
        </p:nvSpPr>
        <p:spPr>
          <a:xfrm>
            <a:off x="1443056" y="271075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84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84" y="86508"/>
                </a:lnTo>
                <a:lnTo>
                  <a:pt x="78464" y="80020"/>
                </a:lnTo>
                <a:lnTo>
                  <a:pt x="78464" y="6488"/>
                </a:lnTo>
                <a:lnTo>
                  <a:pt x="7258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Shape 740"/>
          <p:cNvSpPr/>
          <p:nvPr/>
        </p:nvSpPr>
        <p:spPr>
          <a:xfrm>
            <a:off x="1443056" y="271075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Shape 741"/>
          <p:cNvSpPr/>
          <p:nvPr/>
        </p:nvSpPr>
        <p:spPr>
          <a:xfrm>
            <a:off x="1461676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Shape 742"/>
          <p:cNvSpPr/>
          <p:nvPr/>
        </p:nvSpPr>
        <p:spPr>
          <a:xfrm>
            <a:off x="1487678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Shape 743"/>
          <p:cNvSpPr/>
          <p:nvPr/>
        </p:nvSpPr>
        <p:spPr>
          <a:xfrm>
            <a:off x="1513680" y="271234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Shape 744"/>
          <p:cNvSpPr/>
          <p:nvPr/>
        </p:nvSpPr>
        <p:spPr>
          <a:xfrm>
            <a:off x="1521520" y="27377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Shape 745"/>
          <p:cNvSpPr/>
          <p:nvPr/>
        </p:nvSpPr>
        <p:spPr>
          <a:xfrm>
            <a:off x="1520540" y="276648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Shape 746"/>
          <p:cNvSpPr/>
          <p:nvPr/>
        </p:nvSpPr>
        <p:spPr>
          <a:xfrm>
            <a:off x="1498000" y="279401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Shape 747"/>
          <p:cNvSpPr/>
          <p:nvPr/>
        </p:nvSpPr>
        <p:spPr>
          <a:xfrm>
            <a:off x="1471998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Shape 748"/>
          <p:cNvSpPr/>
          <p:nvPr/>
        </p:nvSpPr>
        <p:spPr>
          <a:xfrm>
            <a:off x="1446976" y="279293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820"/>
                </a:lnTo>
                <a:lnTo>
                  <a:pt x="5879" y="3820"/>
                </a:lnTo>
                <a:lnTo>
                  <a:pt x="5422" y="3820"/>
                </a:lnTo>
                <a:lnTo>
                  <a:pt x="4899" y="3820"/>
                </a:lnTo>
                <a:lnTo>
                  <a:pt x="4442" y="3820"/>
                </a:lnTo>
                <a:lnTo>
                  <a:pt x="4442" y="3820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Shape 749"/>
          <p:cNvSpPr/>
          <p:nvPr/>
        </p:nvSpPr>
        <p:spPr>
          <a:xfrm>
            <a:off x="1443056" y="276540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Shape 750"/>
          <p:cNvSpPr/>
          <p:nvPr/>
        </p:nvSpPr>
        <p:spPr>
          <a:xfrm>
            <a:off x="1443056" y="27367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Shape 751"/>
          <p:cNvSpPr/>
          <p:nvPr/>
        </p:nvSpPr>
        <p:spPr>
          <a:xfrm>
            <a:off x="1443056" y="272531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Shape 752"/>
          <p:cNvSpPr/>
          <p:nvPr/>
        </p:nvSpPr>
        <p:spPr>
          <a:xfrm>
            <a:off x="815781" y="253766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31" y="86580"/>
                </a:lnTo>
                <a:lnTo>
                  <a:pt x="78411" y="80092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Shape 753"/>
          <p:cNvSpPr/>
          <p:nvPr/>
        </p:nvSpPr>
        <p:spPr>
          <a:xfrm>
            <a:off x="815781" y="2537665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89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Shape 754"/>
          <p:cNvSpPr/>
          <p:nvPr/>
        </p:nvSpPr>
        <p:spPr>
          <a:xfrm>
            <a:off x="834407" y="25376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Shape 755"/>
          <p:cNvSpPr/>
          <p:nvPr/>
        </p:nvSpPr>
        <p:spPr>
          <a:xfrm>
            <a:off x="860376" y="25376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Shape 756"/>
          <p:cNvSpPr/>
          <p:nvPr/>
        </p:nvSpPr>
        <p:spPr>
          <a:xfrm>
            <a:off x="886353" y="253932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Shape 757"/>
          <p:cNvSpPr/>
          <p:nvPr/>
        </p:nvSpPr>
        <p:spPr>
          <a:xfrm>
            <a:off x="894192" y="25646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Shape 758"/>
          <p:cNvSpPr/>
          <p:nvPr/>
        </p:nvSpPr>
        <p:spPr>
          <a:xfrm>
            <a:off x="893212" y="259339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Shape 759"/>
          <p:cNvSpPr/>
          <p:nvPr/>
        </p:nvSpPr>
        <p:spPr>
          <a:xfrm>
            <a:off x="870673" y="262100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Shape 760"/>
          <p:cNvSpPr/>
          <p:nvPr/>
        </p:nvSpPr>
        <p:spPr>
          <a:xfrm>
            <a:off x="844697" y="26242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Shape 761"/>
          <p:cNvSpPr/>
          <p:nvPr/>
        </p:nvSpPr>
        <p:spPr>
          <a:xfrm>
            <a:off x="819701" y="261992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Shape 762"/>
          <p:cNvSpPr/>
          <p:nvPr/>
        </p:nvSpPr>
        <p:spPr>
          <a:xfrm>
            <a:off x="815781" y="259231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Shape 763"/>
          <p:cNvSpPr/>
          <p:nvPr/>
        </p:nvSpPr>
        <p:spPr>
          <a:xfrm>
            <a:off x="815781" y="256361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Shape 764"/>
          <p:cNvSpPr/>
          <p:nvPr/>
        </p:nvSpPr>
        <p:spPr>
          <a:xfrm>
            <a:off x="815781" y="2552300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Shape 765"/>
          <p:cNvSpPr/>
          <p:nvPr/>
        </p:nvSpPr>
        <p:spPr>
          <a:xfrm>
            <a:off x="1560719" y="297035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Shape 766"/>
          <p:cNvSpPr/>
          <p:nvPr/>
        </p:nvSpPr>
        <p:spPr>
          <a:xfrm>
            <a:off x="1560719" y="297035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Shape 767"/>
          <p:cNvSpPr/>
          <p:nvPr/>
        </p:nvSpPr>
        <p:spPr>
          <a:xfrm>
            <a:off x="1579339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Shape 768"/>
          <p:cNvSpPr/>
          <p:nvPr/>
        </p:nvSpPr>
        <p:spPr>
          <a:xfrm>
            <a:off x="1605276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9" name="Shape 769"/>
          <p:cNvSpPr/>
          <p:nvPr/>
        </p:nvSpPr>
        <p:spPr>
          <a:xfrm>
            <a:off x="1631278" y="297193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0" name="Shape 770"/>
          <p:cNvSpPr/>
          <p:nvPr/>
        </p:nvSpPr>
        <p:spPr>
          <a:xfrm>
            <a:off x="1639118" y="29973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1" name="Shape 771"/>
          <p:cNvSpPr/>
          <p:nvPr/>
        </p:nvSpPr>
        <p:spPr>
          <a:xfrm>
            <a:off x="1638138" y="302600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2" name="Shape 772"/>
          <p:cNvSpPr/>
          <p:nvPr/>
        </p:nvSpPr>
        <p:spPr>
          <a:xfrm>
            <a:off x="1615599" y="305361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Shape 773"/>
          <p:cNvSpPr/>
          <p:nvPr/>
        </p:nvSpPr>
        <p:spPr>
          <a:xfrm>
            <a:off x="1589596" y="305686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Shape 774"/>
          <p:cNvSpPr/>
          <p:nvPr/>
        </p:nvSpPr>
        <p:spPr>
          <a:xfrm>
            <a:off x="1564639" y="305253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Shape 775"/>
          <p:cNvSpPr/>
          <p:nvPr/>
        </p:nvSpPr>
        <p:spPr>
          <a:xfrm>
            <a:off x="1560719" y="302492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Shape 776"/>
          <p:cNvSpPr/>
          <p:nvPr/>
        </p:nvSpPr>
        <p:spPr>
          <a:xfrm>
            <a:off x="1560719" y="29963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Shape 777"/>
          <p:cNvSpPr/>
          <p:nvPr/>
        </p:nvSpPr>
        <p:spPr>
          <a:xfrm>
            <a:off x="1560719" y="298491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Shape 778"/>
          <p:cNvSpPr/>
          <p:nvPr/>
        </p:nvSpPr>
        <p:spPr>
          <a:xfrm>
            <a:off x="1639118" y="275400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Shape 779"/>
          <p:cNvSpPr/>
          <p:nvPr/>
        </p:nvSpPr>
        <p:spPr>
          <a:xfrm>
            <a:off x="1639118" y="2754009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Shape 780"/>
          <p:cNvSpPr/>
          <p:nvPr/>
        </p:nvSpPr>
        <p:spPr>
          <a:xfrm>
            <a:off x="1657738" y="275400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Shape 781"/>
          <p:cNvSpPr/>
          <p:nvPr/>
        </p:nvSpPr>
        <p:spPr>
          <a:xfrm>
            <a:off x="1683675" y="275400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Shape 782"/>
          <p:cNvSpPr/>
          <p:nvPr/>
        </p:nvSpPr>
        <p:spPr>
          <a:xfrm>
            <a:off x="1709677" y="275566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Shape 783"/>
          <p:cNvSpPr/>
          <p:nvPr/>
        </p:nvSpPr>
        <p:spPr>
          <a:xfrm>
            <a:off x="1717517" y="278104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Shape 784"/>
          <p:cNvSpPr/>
          <p:nvPr/>
        </p:nvSpPr>
        <p:spPr>
          <a:xfrm>
            <a:off x="1716537" y="280973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Shape 785"/>
          <p:cNvSpPr/>
          <p:nvPr/>
        </p:nvSpPr>
        <p:spPr>
          <a:xfrm>
            <a:off x="1693997" y="283727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Shape 786"/>
          <p:cNvSpPr/>
          <p:nvPr/>
        </p:nvSpPr>
        <p:spPr>
          <a:xfrm>
            <a:off x="1667995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Shape 787"/>
          <p:cNvSpPr/>
          <p:nvPr/>
        </p:nvSpPr>
        <p:spPr>
          <a:xfrm>
            <a:off x="1643038" y="283619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Shape 788"/>
          <p:cNvSpPr/>
          <p:nvPr/>
        </p:nvSpPr>
        <p:spPr>
          <a:xfrm>
            <a:off x="1639118" y="2808654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Shape 789"/>
          <p:cNvSpPr/>
          <p:nvPr/>
        </p:nvSpPr>
        <p:spPr>
          <a:xfrm>
            <a:off x="1639118" y="277996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Shape 790"/>
          <p:cNvSpPr/>
          <p:nvPr/>
        </p:nvSpPr>
        <p:spPr>
          <a:xfrm>
            <a:off x="1639118" y="276864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Shape 791"/>
          <p:cNvSpPr/>
          <p:nvPr/>
        </p:nvSpPr>
        <p:spPr>
          <a:xfrm>
            <a:off x="1247046" y="271075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Shape 792"/>
          <p:cNvSpPr/>
          <p:nvPr/>
        </p:nvSpPr>
        <p:spPr>
          <a:xfrm>
            <a:off x="1247046" y="271075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76" y="8074"/>
                </a:lnTo>
                <a:lnTo>
                  <a:pt x="1476" y="6992"/>
                </a:lnTo>
                <a:lnTo>
                  <a:pt x="1966" y="6992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Shape 793"/>
          <p:cNvSpPr/>
          <p:nvPr/>
        </p:nvSpPr>
        <p:spPr>
          <a:xfrm>
            <a:off x="1265672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4" name="Shape 794"/>
          <p:cNvSpPr/>
          <p:nvPr/>
        </p:nvSpPr>
        <p:spPr>
          <a:xfrm>
            <a:off x="1291648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Shape 795"/>
          <p:cNvSpPr/>
          <p:nvPr/>
        </p:nvSpPr>
        <p:spPr>
          <a:xfrm>
            <a:off x="1317618" y="271234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66" y="7064"/>
                </a:lnTo>
                <a:lnTo>
                  <a:pt x="6866" y="7569"/>
                </a:lnTo>
                <a:lnTo>
                  <a:pt x="6866" y="8146"/>
                </a:lnTo>
                <a:lnTo>
                  <a:pt x="7356" y="8650"/>
                </a:lnTo>
                <a:lnTo>
                  <a:pt x="7356" y="9227"/>
                </a:lnTo>
                <a:lnTo>
                  <a:pt x="7356" y="9732"/>
                </a:lnTo>
                <a:lnTo>
                  <a:pt x="7356" y="10308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90"/>
                </a:lnTo>
                <a:lnTo>
                  <a:pt x="7846" y="11894"/>
                </a:lnTo>
                <a:lnTo>
                  <a:pt x="7846" y="12471"/>
                </a:lnTo>
                <a:lnTo>
                  <a:pt x="7846" y="12976"/>
                </a:lnTo>
                <a:lnTo>
                  <a:pt x="7846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Shape 796"/>
          <p:cNvSpPr/>
          <p:nvPr/>
        </p:nvSpPr>
        <p:spPr>
          <a:xfrm>
            <a:off x="1325464" y="27377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Shape 797"/>
          <p:cNvSpPr/>
          <p:nvPr/>
        </p:nvSpPr>
        <p:spPr>
          <a:xfrm>
            <a:off x="1324484" y="276648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Shape 798"/>
          <p:cNvSpPr/>
          <p:nvPr/>
        </p:nvSpPr>
        <p:spPr>
          <a:xfrm>
            <a:off x="1301938" y="279401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Shape 799"/>
          <p:cNvSpPr/>
          <p:nvPr/>
        </p:nvSpPr>
        <p:spPr>
          <a:xfrm>
            <a:off x="1275962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Shape 800"/>
          <p:cNvSpPr/>
          <p:nvPr/>
        </p:nvSpPr>
        <p:spPr>
          <a:xfrm>
            <a:off x="1250972" y="279293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Shape 801"/>
          <p:cNvSpPr/>
          <p:nvPr/>
        </p:nvSpPr>
        <p:spPr>
          <a:xfrm>
            <a:off x="1247046" y="276540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Shape 802"/>
          <p:cNvSpPr/>
          <p:nvPr/>
        </p:nvSpPr>
        <p:spPr>
          <a:xfrm>
            <a:off x="1247046" y="27367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Shape 803"/>
          <p:cNvSpPr/>
          <p:nvPr/>
        </p:nvSpPr>
        <p:spPr>
          <a:xfrm>
            <a:off x="1247046" y="272531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Shape 804"/>
          <p:cNvSpPr/>
          <p:nvPr/>
        </p:nvSpPr>
        <p:spPr>
          <a:xfrm>
            <a:off x="1247046" y="240790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Shape 805"/>
          <p:cNvSpPr/>
          <p:nvPr/>
        </p:nvSpPr>
        <p:spPr>
          <a:xfrm>
            <a:off x="1247046" y="2407902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76" y="8146"/>
                </a:lnTo>
                <a:lnTo>
                  <a:pt x="1476" y="7064"/>
                </a:lnTo>
                <a:lnTo>
                  <a:pt x="1966" y="7064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902"/>
                </a:lnTo>
                <a:lnTo>
                  <a:pt x="3436" y="4902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820"/>
                </a:lnTo>
                <a:lnTo>
                  <a:pt x="4416" y="3820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Shape 806"/>
          <p:cNvSpPr/>
          <p:nvPr/>
        </p:nvSpPr>
        <p:spPr>
          <a:xfrm>
            <a:off x="1265672" y="240790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Shape 807"/>
          <p:cNvSpPr/>
          <p:nvPr/>
        </p:nvSpPr>
        <p:spPr>
          <a:xfrm>
            <a:off x="1291648" y="240790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Shape 808"/>
          <p:cNvSpPr/>
          <p:nvPr/>
        </p:nvSpPr>
        <p:spPr>
          <a:xfrm>
            <a:off x="1317618" y="240956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66" y="6992"/>
                </a:lnTo>
                <a:lnTo>
                  <a:pt x="6866" y="7569"/>
                </a:lnTo>
                <a:lnTo>
                  <a:pt x="6866" y="8074"/>
                </a:lnTo>
                <a:lnTo>
                  <a:pt x="7356" y="8650"/>
                </a:lnTo>
                <a:lnTo>
                  <a:pt x="7356" y="9155"/>
                </a:lnTo>
                <a:lnTo>
                  <a:pt x="7356" y="9732"/>
                </a:lnTo>
                <a:lnTo>
                  <a:pt x="7356" y="10236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18"/>
                </a:lnTo>
                <a:lnTo>
                  <a:pt x="7846" y="11894"/>
                </a:lnTo>
                <a:lnTo>
                  <a:pt x="7846" y="12399"/>
                </a:lnTo>
                <a:lnTo>
                  <a:pt x="7846" y="12976"/>
                </a:lnTo>
                <a:lnTo>
                  <a:pt x="7846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Shape 809"/>
          <p:cNvSpPr/>
          <p:nvPr/>
        </p:nvSpPr>
        <p:spPr>
          <a:xfrm>
            <a:off x="1325464" y="243493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Shape 810"/>
          <p:cNvSpPr/>
          <p:nvPr/>
        </p:nvSpPr>
        <p:spPr>
          <a:xfrm>
            <a:off x="1324484" y="246362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Shape 811"/>
          <p:cNvSpPr/>
          <p:nvPr/>
        </p:nvSpPr>
        <p:spPr>
          <a:xfrm>
            <a:off x="1301938" y="249116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Shape 812"/>
          <p:cNvSpPr/>
          <p:nvPr/>
        </p:nvSpPr>
        <p:spPr>
          <a:xfrm>
            <a:off x="1275962" y="24944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Shape 813"/>
          <p:cNvSpPr/>
          <p:nvPr/>
        </p:nvSpPr>
        <p:spPr>
          <a:xfrm>
            <a:off x="1250972" y="249008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Shape 814"/>
          <p:cNvSpPr/>
          <p:nvPr/>
        </p:nvSpPr>
        <p:spPr>
          <a:xfrm>
            <a:off x="1247046" y="2462547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Shape 815"/>
          <p:cNvSpPr/>
          <p:nvPr/>
        </p:nvSpPr>
        <p:spPr>
          <a:xfrm>
            <a:off x="1247046" y="243385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Shape 816"/>
          <p:cNvSpPr/>
          <p:nvPr/>
        </p:nvSpPr>
        <p:spPr>
          <a:xfrm>
            <a:off x="1247046" y="242253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Shape 817"/>
          <p:cNvSpPr/>
          <p:nvPr/>
        </p:nvSpPr>
        <p:spPr>
          <a:xfrm>
            <a:off x="815781" y="297035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Shape 818"/>
          <p:cNvSpPr/>
          <p:nvPr/>
        </p:nvSpPr>
        <p:spPr>
          <a:xfrm>
            <a:off x="815781" y="297035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Shape 819"/>
          <p:cNvSpPr/>
          <p:nvPr/>
        </p:nvSpPr>
        <p:spPr>
          <a:xfrm>
            <a:off x="834407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Shape 820"/>
          <p:cNvSpPr/>
          <p:nvPr/>
        </p:nvSpPr>
        <p:spPr>
          <a:xfrm>
            <a:off x="860376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Shape 821"/>
          <p:cNvSpPr/>
          <p:nvPr/>
        </p:nvSpPr>
        <p:spPr>
          <a:xfrm>
            <a:off x="886353" y="297193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Shape 822"/>
          <p:cNvSpPr/>
          <p:nvPr/>
        </p:nvSpPr>
        <p:spPr>
          <a:xfrm>
            <a:off x="894192" y="29973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Shape 823"/>
          <p:cNvSpPr/>
          <p:nvPr/>
        </p:nvSpPr>
        <p:spPr>
          <a:xfrm>
            <a:off x="893212" y="302600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Shape 824"/>
          <p:cNvSpPr/>
          <p:nvPr/>
        </p:nvSpPr>
        <p:spPr>
          <a:xfrm>
            <a:off x="870673" y="305361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Shape 825"/>
          <p:cNvSpPr/>
          <p:nvPr/>
        </p:nvSpPr>
        <p:spPr>
          <a:xfrm>
            <a:off x="844697" y="305686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Shape 826"/>
          <p:cNvSpPr/>
          <p:nvPr/>
        </p:nvSpPr>
        <p:spPr>
          <a:xfrm>
            <a:off x="819701" y="305253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Shape 827"/>
          <p:cNvSpPr/>
          <p:nvPr/>
        </p:nvSpPr>
        <p:spPr>
          <a:xfrm>
            <a:off x="815781" y="302492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Shape 828"/>
          <p:cNvSpPr/>
          <p:nvPr/>
        </p:nvSpPr>
        <p:spPr>
          <a:xfrm>
            <a:off x="815781" y="29963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Shape 829"/>
          <p:cNvSpPr/>
          <p:nvPr/>
        </p:nvSpPr>
        <p:spPr>
          <a:xfrm>
            <a:off x="815781" y="298491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Shape 830"/>
          <p:cNvSpPr/>
          <p:nvPr/>
        </p:nvSpPr>
        <p:spPr>
          <a:xfrm>
            <a:off x="1090222" y="232139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Shape 831"/>
          <p:cNvSpPr/>
          <p:nvPr/>
        </p:nvSpPr>
        <p:spPr>
          <a:xfrm>
            <a:off x="1090222" y="232139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Shape 832"/>
          <p:cNvSpPr/>
          <p:nvPr/>
        </p:nvSpPr>
        <p:spPr>
          <a:xfrm>
            <a:off x="1108848" y="232139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Shape 833"/>
          <p:cNvSpPr/>
          <p:nvPr/>
        </p:nvSpPr>
        <p:spPr>
          <a:xfrm>
            <a:off x="1134825" y="232139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Shape 834"/>
          <p:cNvSpPr/>
          <p:nvPr/>
        </p:nvSpPr>
        <p:spPr>
          <a:xfrm>
            <a:off x="1160794" y="232297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Shape 835"/>
          <p:cNvSpPr/>
          <p:nvPr/>
        </p:nvSpPr>
        <p:spPr>
          <a:xfrm>
            <a:off x="1168634" y="234842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Shape 836"/>
          <p:cNvSpPr/>
          <p:nvPr/>
        </p:nvSpPr>
        <p:spPr>
          <a:xfrm>
            <a:off x="1167654" y="237704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Shape 837"/>
          <p:cNvSpPr/>
          <p:nvPr/>
        </p:nvSpPr>
        <p:spPr>
          <a:xfrm>
            <a:off x="1145114" y="240465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8" name="Shape 838"/>
          <p:cNvSpPr/>
          <p:nvPr/>
        </p:nvSpPr>
        <p:spPr>
          <a:xfrm>
            <a:off x="1119138" y="240790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Shape 839"/>
          <p:cNvSpPr/>
          <p:nvPr/>
        </p:nvSpPr>
        <p:spPr>
          <a:xfrm>
            <a:off x="1094142" y="240357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658"/>
                </a:lnTo>
                <a:lnTo>
                  <a:pt x="986" y="1658"/>
                </a:lnTo>
                <a:lnTo>
                  <a:pt x="986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Shape 840"/>
          <p:cNvSpPr/>
          <p:nvPr/>
        </p:nvSpPr>
        <p:spPr>
          <a:xfrm>
            <a:off x="1090222" y="237596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Shape 841"/>
          <p:cNvSpPr/>
          <p:nvPr/>
        </p:nvSpPr>
        <p:spPr>
          <a:xfrm>
            <a:off x="1090222" y="234734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Shape 842"/>
          <p:cNvSpPr/>
          <p:nvPr/>
        </p:nvSpPr>
        <p:spPr>
          <a:xfrm>
            <a:off x="1090222" y="2335956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Shape 843"/>
          <p:cNvSpPr/>
          <p:nvPr/>
        </p:nvSpPr>
        <p:spPr>
          <a:xfrm>
            <a:off x="1364670" y="227813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05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05" y="86508"/>
                </a:lnTo>
                <a:lnTo>
                  <a:pt x="78385" y="80020"/>
                </a:lnTo>
                <a:lnTo>
                  <a:pt x="78385" y="6488"/>
                </a:lnTo>
                <a:lnTo>
                  <a:pt x="72505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Shape 844"/>
          <p:cNvSpPr/>
          <p:nvPr/>
        </p:nvSpPr>
        <p:spPr>
          <a:xfrm>
            <a:off x="1364670" y="227813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Shape 845"/>
          <p:cNvSpPr/>
          <p:nvPr/>
        </p:nvSpPr>
        <p:spPr>
          <a:xfrm>
            <a:off x="1383290" y="22781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8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Shape 846"/>
          <p:cNvSpPr/>
          <p:nvPr/>
        </p:nvSpPr>
        <p:spPr>
          <a:xfrm>
            <a:off x="1409279" y="22781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Shape 847"/>
          <p:cNvSpPr/>
          <p:nvPr/>
        </p:nvSpPr>
        <p:spPr>
          <a:xfrm>
            <a:off x="1435216" y="227972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Shape 848"/>
          <p:cNvSpPr/>
          <p:nvPr/>
        </p:nvSpPr>
        <p:spPr>
          <a:xfrm>
            <a:off x="1443056" y="23051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Shape 849"/>
          <p:cNvSpPr/>
          <p:nvPr/>
        </p:nvSpPr>
        <p:spPr>
          <a:xfrm>
            <a:off x="1442076" y="233379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Shape 850"/>
          <p:cNvSpPr/>
          <p:nvPr/>
        </p:nvSpPr>
        <p:spPr>
          <a:xfrm>
            <a:off x="1419536" y="236140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Shape 851"/>
          <p:cNvSpPr/>
          <p:nvPr/>
        </p:nvSpPr>
        <p:spPr>
          <a:xfrm>
            <a:off x="1393599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Shape 852"/>
          <p:cNvSpPr/>
          <p:nvPr/>
        </p:nvSpPr>
        <p:spPr>
          <a:xfrm>
            <a:off x="1368590" y="236032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06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Shape 853"/>
          <p:cNvSpPr/>
          <p:nvPr/>
        </p:nvSpPr>
        <p:spPr>
          <a:xfrm>
            <a:off x="1364670" y="233271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Shape 854"/>
          <p:cNvSpPr/>
          <p:nvPr/>
        </p:nvSpPr>
        <p:spPr>
          <a:xfrm>
            <a:off x="1364670" y="230409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Shape 855"/>
          <p:cNvSpPr/>
          <p:nvPr/>
        </p:nvSpPr>
        <p:spPr>
          <a:xfrm>
            <a:off x="1364670" y="2292701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Shape 856"/>
          <p:cNvSpPr/>
          <p:nvPr/>
        </p:nvSpPr>
        <p:spPr>
          <a:xfrm>
            <a:off x="894192" y="271075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Shape 857"/>
          <p:cNvSpPr/>
          <p:nvPr/>
        </p:nvSpPr>
        <p:spPr>
          <a:xfrm>
            <a:off x="894192" y="271075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Shape 858"/>
          <p:cNvSpPr/>
          <p:nvPr/>
        </p:nvSpPr>
        <p:spPr>
          <a:xfrm>
            <a:off x="912819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Shape 859"/>
          <p:cNvSpPr/>
          <p:nvPr/>
        </p:nvSpPr>
        <p:spPr>
          <a:xfrm>
            <a:off x="938788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Shape 860"/>
          <p:cNvSpPr/>
          <p:nvPr/>
        </p:nvSpPr>
        <p:spPr>
          <a:xfrm>
            <a:off x="964764" y="271234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Shape 861"/>
          <p:cNvSpPr/>
          <p:nvPr/>
        </p:nvSpPr>
        <p:spPr>
          <a:xfrm>
            <a:off x="972604" y="27377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Shape 862"/>
          <p:cNvSpPr/>
          <p:nvPr/>
        </p:nvSpPr>
        <p:spPr>
          <a:xfrm>
            <a:off x="971624" y="276648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Shape 863"/>
          <p:cNvSpPr/>
          <p:nvPr/>
        </p:nvSpPr>
        <p:spPr>
          <a:xfrm>
            <a:off x="949085" y="279401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Shape 864"/>
          <p:cNvSpPr/>
          <p:nvPr/>
        </p:nvSpPr>
        <p:spPr>
          <a:xfrm>
            <a:off x="923109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Shape 865"/>
          <p:cNvSpPr/>
          <p:nvPr/>
        </p:nvSpPr>
        <p:spPr>
          <a:xfrm>
            <a:off x="898112" y="279293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Shape 866"/>
          <p:cNvSpPr/>
          <p:nvPr/>
        </p:nvSpPr>
        <p:spPr>
          <a:xfrm>
            <a:off x="894192" y="276540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Shape 867"/>
          <p:cNvSpPr/>
          <p:nvPr/>
        </p:nvSpPr>
        <p:spPr>
          <a:xfrm>
            <a:off x="894192" y="27367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Shape 868"/>
          <p:cNvSpPr/>
          <p:nvPr/>
        </p:nvSpPr>
        <p:spPr>
          <a:xfrm>
            <a:off x="894192" y="272531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Shape 869"/>
          <p:cNvSpPr/>
          <p:nvPr/>
        </p:nvSpPr>
        <p:spPr>
          <a:xfrm>
            <a:off x="1011810" y="271075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Shape 870"/>
          <p:cNvSpPr/>
          <p:nvPr/>
        </p:nvSpPr>
        <p:spPr>
          <a:xfrm>
            <a:off x="1011810" y="271075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Shape 871"/>
          <p:cNvSpPr/>
          <p:nvPr/>
        </p:nvSpPr>
        <p:spPr>
          <a:xfrm>
            <a:off x="1030437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Shape 872"/>
          <p:cNvSpPr/>
          <p:nvPr/>
        </p:nvSpPr>
        <p:spPr>
          <a:xfrm>
            <a:off x="1056406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Shape 873"/>
          <p:cNvSpPr/>
          <p:nvPr/>
        </p:nvSpPr>
        <p:spPr>
          <a:xfrm>
            <a:off x="1082382" y="271234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Shape 874"/>
          <p:cNvSpPr/>
          <p:nvPr/>
        </p:nvSpPr>
        <p:spPr>
          <a:xfrm>
            <a:off x="1090222" y="27377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Shape 875"/>
          <p:cNvSpPr/>
          <p:nvPr/>
        </p:nvSpPr>
        <p:spPr>
          <a:xfrm>
            <a:off x="1089242" y="276648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Shape 876"/>
          <p:cNvSpPr/>
          <p:nvPr/>
        </p:nvSpPr>
        <p:spPr>
          <a:xfrm>
            <a:off x="1066703" y="279401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Shape 877"/>
          <p:cNvSpPr/>
          <p:nvPr/>
        </p:nvSpPr>
        <p:spPr>
          <a:xfrm>
            <a:off x="1040726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Shape 878"/>
          <p:cNvSpPr/>
          <p:nvPr/>
        </p:nvSpPr>
        <p:spPr>
          <a:xfrm>
            <a:off x="1015730" y="279293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Shape 879"/>
          <p:cNvSpPr/>
          <p:nvPr/>
        </p:nvSpPr>
        <p:spPr>
          <a:xfrm>
            <a:off x="1011810" y="276540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Shape 880"/>
          <p:cNvSpPr/>
          <p:nvPr/>
        </p:nvSpPr>
        <p:spPr>
          <a:xfrm>
            <a:off x="1011810" y="27367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Shape 881"/>
          <p:cNvSpPr/>
          <p:nvPr/>
        </p:nvSpPr>
        <p:spPr>
          <a:xfrm>
            <a:off x="1011810" y="272531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Shape 882"/>
          <p:cNvSpPr/>
          <p:nvPr/>
        </p:nvSpPr>
        <p:spPr>
          <a:xfrm>
            <a:off x="1011810" y="245115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Shape 883"/>
          <p:cNvSpPr/>
          <p:nvPr/>
        </p:nvSpPr>
        <p:spPr>
          <a:xfrm>
            <a:off x="1011810" y="2451156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Shape 884"/>
          <p:cNvSpPr/>
          <p:nvPr/>
        </p:nvSpPr>
        <p:spPr>
          <a:xfrm>
            <a:off x="1030437" y="245115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Shape 885"/>
          <p:cNvSpPr/>
          <p:nvPr/>
        </p:nvSpPr>
        <p:spPr>
          <a:xfrm>
            <a:off x="1056406" y="245115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Shape 886"/>
          <p:cNvSpPr/>
          <p:nvPr/>
        </p:nvSpPr>
        <p:spPr>
          <a:xfrm>
            <a:off x="1082382" y="245281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Shape 887"/>
          <p:cNvSpPr/>
          <p:nvPr/>
        </p:nvSpPr>
        <p:spPr>
          <a:xfrm>
            <a:off x="1090222" y="247819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Shape 888"/>
          <p:cNvSpPr/>
          <p:nvPr/>
        </p:nvSpPr>
        <p:spPr>
          <a:xfrm>
            <a:off x="1089242" y="250688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Shape 889"/>
          <p:cNvSpPr/>
          <p:nvPr/>
        </p:nvSpPr>
        <p:spPr>
          <a:xfrm>
            <a:off x="1066703" y="253442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Shape 890"/>
          <p:cNvSpPr/>
          <p:nvPr/>
        </p:nvSpPr>
        <p:spPr>
          <a:xfrm>
            <a:off x="1040726" y="25376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1" name="Shape 891"/>
          <p:cNvSpPr/>
          <p:nvPr/>
        </p:nvSpPr>
        <p:spPr>
          <a:xfrm>
            <a:off x="1015730" y="253334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Shape 892"/>
          <p:cNvSpPr/>
          <p:nvPr/>
        </p:nvSpPr>
        <p:spPr>
          <a:xfrm>
            <a:off x="1011810" y="2505801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Shape 893"/>
          <p:cNvSpPr/>
          <p:nvPr/>
        </p:nvSpPr>
        <p:spPr>
          <a:xfrm>
            <a:off x="1011810" y="247710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Shape 894"/>
          <p:cNvSpPr/>
          <p:nvPr/>
        </p:nvSpPr>
        <p:spPr>
          <a:xfrm>
            <a:off x="1011810" y="2465791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Shape 895"/>
          <p:cNvSpPr/>
          <p:nvPr/>
        </p:nvSpPr>
        <p:spPr>
          <a:xfrm>
            <a:off x="1521520" y="227813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Shape 896"/>
          <p:cNvSpPr/>
          <p:nvPr/>
        </p:nvSpPr>
        <p:spPr>
          <a:xfrm>
            <a:off x="1521520" y="227813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Shape 897"/>
          <p:cNvSpPr/>
          <p:nvPr/>
        </p:nvSpPr>
        <p:spPr>
          <a:xfrm>
            <a:off x="1540140" y="22781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8" name="Shape 898"/>
          <p:cNvSpPr/>
          <p:nvPr/>
        </p:nvSpPr>
        <p:spPr>
          <a:xfrm>
            <a:off x="1566077" y="22781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9" name="Shape 899"/>
          <p:cNvSpPr/>
          <p:nvPr/>
        </p:nvSpPr>
        <p:spPr>
          <a:xfrm>
            <a:off x="1592079" y="227972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0" name="Shape 900"/>
          <p:cNvSpPr/>
          <p:nvPr/>
        </p:nvSpPr>
        <p:spPr>
          <a:xfrm>
            <a:off x="1599919" y="23051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1" name="Shape 901"/>
          <p:cNvSpPr/>
          <p:nvPr/>
        </p:nvSpPr>
        <p:spPr>
          <a:xfrm>
            <a:off x="1598939" y="233379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2" name="Shape 902"/>
          <p:cNvSpPr/>
          <p:nvPr/>
        </p:nvSpPr>
        <p:spPr>
          <a:xfrm>
            <a:off x="1576399" y="236140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3" name="Shape 903"/>
          <p:cNvSpPr/>
          <p:nvPr/>
        </p:nvSpPr>
        <p:spPr>
          <a:xfrm>
            <a:off x="1550397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Shape 904"/>
          <p:cNvSpPr/>
          <p:nvPr/>
        </p:nvSpPr>
        <p:spPr>
          <a:xfrm>
            <a:off x="1525440" y="236032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Shape 905"/>
          <p:cNvSpPr/>
          <p:nvPr/>
        </p:nvSpPr>
        <p:spPr>
          <a:xfrm>
            <a:off x="1521520" y="233271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Shape 906"/>
          <p:cNvSpPr/>
          <p:nvPr/>
        </p:nvSpPr>
        <p:spPr>
          <a:xfrm>
            <a:off x="1521520" y="230409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Shape 907"/>
          <p:cNvSpPr/>
          <p:nvPr/>
        </p:nvSpPr>
        <p:spPr>
          <a:xfrm>
            <a:off x="1521520" y="2292701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Shape 908"/>
          <p:cNvSpPr/>
          <p:nvPr/>
        </p:nvSpPr>
        <p:spPr>
          <a:xfrm>
            <a:off x="1247046" y="297035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Shape 909"/>
          <p:cNvSpPr/>
          <p:nvPr/>
        </p:nvSpPr>
        <p:spPr>
          <a:xfrm>
            <a:off x="1247046" y="297035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76" y="8074"/>
                </a:lnTo>
                <a:lnTo>
                  <a:pt x="1476" y="6992"/>
                </a:lnTo>
                <a:lnTo>
                  <a:pt x="1966" y="6992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Shape 910"/>
          <p:cNvSpPr/>
          <p:nvPr/>
        </p:nvSpPr>
        <p:spPr>
          <a:xfrm>
            <a:off x="1265672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Shape 911"/>
          <p:cNvSpPr/>
          <p:nvPr/>
        </p:nvSpPr>
        <p:spPr>
          <a:xfrm>
            <a:off x="1291648" y="29703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Shape 912"/>
          <p:cNvSpPr/>
          <p:nvPr/>
        </p:nvSpPr>
        <p:spPr>
          <a:xfrm>
            <a:off x="1317618" y="297193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66" y="7064"/>
                </a:lnTo>
                <a:lnTo>
                  <a:pt x="6866" y="7569"/>
                </a:lnTo>
                <a:lnTo>
                  <a:pt x="6866" y="8146"/>
                </a:lnTo>
                <a:lnTo>
                  <a:pt x="7356" y="8650"/>
                </a:lnTo>
                <a:lnTo>
                  <a:pt x="7356" y="9227"/>
                </a:lnTo>
                <a:lnTo>
                  <a:pt x="7356" y="9732"/>
                </a:lnTo>
                <a:lnTo>
                  <a:pt x="7356" y="10308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90"/>
                </a:lnTo>
                <a:lnTo>
                  <a:pt x="7846" y="11894"/>
                </a:lnTo>
                <a:lnTo>
                  <a:pt x="7846" y="12471"/>
                </a:lnTo>
                <a:lnTo>
                  <a:pt x="7846" y="12976"/>
                </a:lnTo>
                <a:lnTo>
                  <a:pt x="7846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Shape 913"/>
          <p:cNvSpPr/>
          <p:nvPr/>
        </p:nvSpPr>
        <p:spPr>
          <a:xfrm>
            <a:off x="1325464" y="29973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Shape 914"/>
          <p:cNvSpPr/>
          <p:nvPr/>
        </p:nvSpPr>
        <p:spPr>
          <a:xfrm>
            <a:off x="1324484" y="302600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Shape 915"/>
          <p:cNvSpPr/>
          <p:nvPr/>
        </p:nvSpPr>
        <p:spPr>
          <a:xfrm>
            <a:off x="1301938" y="305361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Shape 916"/>
          <p:cNvSpPr/>
          <p:nvPr/>
        </p:nvSpPr>
        <p:spPr>
          <a:xfrm>
            <a:off x="1275962" y="305686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Shape 917"/>
          <p:cNvSpPr/>
          <p:nvPr/>
        </p:nvSpPr>
        <p:spPr>
          <a:xfrm>
            <a:off x="1250972" y="305253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Shape 918"/>
          <p:cNvSpPr/>
          <p:nvPr/>
        </p:nvSpPr>
        <p:spPr>
          <a:xfrm>
            <a:off x="1247046" y="302492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Shape 919"/>
          <p:cNvSpPr/>
          <p:nvPr/>
        </p:nvSpPr>
        <p:spPr>
          <a:xfrm>
            <a:off x="1247046" y="29963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Shape 920"/>
          <p:cNvSpPr/>
          <p:nvPr/>
        </p:nvSpPr>
        <p:spPr>
          <a:xfrm>
            <a:off x="1247046" y="298491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Shape 921"/>
          <p:cNvSpPr/>
          <p:nvPr/>
        </p:nvSpPr>
        <p:spPr>
          <a:xfrm>
            <a:off x="1756716" y="249441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Shape 922"/>
          <p:cNvSpPr/>
          <p:nvPr/>
        </p:nvSpPr>
        <p:spPr>
          <a:xfrm>
            <a:off x="1756716" y="2494411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522" y="11390"/>
                </a:lnTo>
                <a:lnTo>
                  <a:pt x="522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502" y="8146"/>
                </a:lnTo>
                <a:lnTo>
                  <a:pt x="1502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62" y="4902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42" y="3820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82" y="1658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42" y="576"/>
                </a:lnTo>
                <a:lnTo>
                  <a:pt x="9799" y="576"/>
                </a:lnTo>
                <a:lnTo>
                  <a:pt x="10322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Shape 923"/>
          <p:cNvSpPr/>
          <p:nvPr/>
        </p:nvSpPr>
        <p:spPr>
          <a:xfrm>
            <a:off x="1775336" y="24944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Shape 924"/>
          <p:cNvSpPr/>
          <p:nvPr/>
        </p:nvSpPr>
        <p:spPr>
          <a:xfrm>
            <a:off x="1801338" y="24944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5" name="Shape 925"/>
          <p:cNvSpPr/>
          <p:nvPr/>
        </p:nvSpPr>
        <p:spPr>
          <a:xfrm>
            <a:off x="1827275" y="24960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6" name="Shape 926"/>
          <p:cNvSpPr/>
          <p:nvPr/>
        </p:nvSpPr>
        <p:spPr>
          <a:xfrm>
            <a:off x="1835115" y="252144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Shape 927"/>
          <p:cNvSpPr/>
          <p:nvPr/>
        </p:nvSpPr>
        <p:spPr>
          <a:xfrm>
            <a:off x="1834135" y="255013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Shape 928"/>
          <p:cNvSpPr/>
          <p:nvPr/>
        </p:nvSpPr>
        <p:spPr>
          <a:xfrm>
            <a:off x="1811596" y="25777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9" name="Shape 929"/>
          <p:cNvSpPr/>
          <p:nvPr/>
        </p:nvSpPr>
        <p:spPr>
          <a:xfrm>
            <a:off x="1785659" y="25809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0" name="Shape 930"/>
          <p:cNvSpPr/>
          <p:nvPr/>
        </p:nvSpPr>
        <p:spPr>
          <a:xfrm>
            <a:off x="1760636" y="25766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Shape 931"/>
          <p:cNvSpPr/>
          <p:nvPr/>
        </p:nvSpPr>
        <p:spPr>
          <a:xfrm>
            <a:off x="1756716" y="2549056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Shape 932"/>
          <p:cNvSpPr/>
          <p:nvPr/>
        </p:nvSpPr>
        <p:spPr>
          <a:xfrm>
            <a:off x="1756716" y="25203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Shape 933"/>
          <p:cNvSpPr/>
          <p:nvPr/>
        </p:nvSpPr>
        <p:spPr>
          <a:xfrm>
            <a:off x="1756716" y="2509045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Shape 934"/>
          <p:cNvSpPr/>
          <p:nvPr/>
        </p:nvSpPr>
        <p:spPr>
          <a:xfrm>
            <a:off x="854987" y="236464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5" name="Shape 935"/>
          <p:cNvSpPr/>
          <p:nvPr/>
        </p:nvSpPr>
        <p:spPr>
          <a:xfrm>
            <a:off x="854986" y="2364648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Shape 936"/>
          <p:cNvSpPr/>
          <p:nvPr/>
        </p:nvSpPr>
        <p:spPr>
          <a:xfrm>
            <a:off x="873613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Shape 937"/>
          <p:cNvSpPr/>
          <p:nvPr/>
        </p:nvSpPr>
        <p:spPr>
          <a:xfrm>
            <a:off x="899582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8" name="Shape 938"/>
          <p:cNvSpPr/>
          <p:nvPr/>
        </p:nvSpPr>
        <p:spPr>
          <a:xfrm>
            <a:off x="925559" y="2366234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Shape 939"/>
          <p:cNvSpPr/>
          <p:nvPr/>
        </p:nvSpPr>
        <p:spPr>
          <a:xfrm>
            <a:off x="933398" y="239168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Shape 940"/>
          <p:cNvSpPr/>
          <p:nvPr/>
        </p:nvSpPr>
        <p:spPr>
          <a:xfrm>
            <a:off x="932418" y="242037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Shape 941"/>
          <p:cNvSpPr/>
          <p:nvPr/>
        </p:nvSpPr>
        <p:spPr>
          <a:xfrm>
            <a:off x="909879" y="244791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2" name="Shape 942"/>
          <p:cNvSpPr/>
          <p:nvPr/>
        </p:nvSpPr>
        <p:spPr>
          <a:xfrm>
            <a:off x="883903" y="245115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3" name="Shape 943"/>
          <p:cNvSpPr/>
          <p:nvPr/>
        </p:nvSpPr>
        <p:spPr>
          <a:xfrm>
            <a:off x="858906" y="244683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Shape 944"/>
          <p:cNvSpPr/>
          <p:nvPr/>
        </p:nvSpPr>
        <p:spPr>
          <a:xfrm>
            <a:off x="854986" y="241929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Shape 945"/>
          <p:cNvSpPr/>
          <p:nvPr/>
        </p:nvSpPr>
        <p:spPr>
          <a:xfrm>
            <a:off x="854986" y="23906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Shape 946"/>
          <p:cNvSpPr/>
          <p:nvPr/>
        </p:nvSpPr>
        <p:spPr>
          <a:xfrm>
            <a:off x="854986" y="2379210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7" name="Shape 947"/>
          <p:cNvSpPr/>
          <p:nvPr/>
        </p:nvSpPr>
        <p:spPr>
          <a:xfrm>
            <a:off x="1325464" y="284051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12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2" y="86580"/>
                </a:lnTo>
                <a:lnTo>
                  <a:pt x="78392" y="80092"/>
                </a:lnTo>
                <a:lnTo>
                  <a:pt x="78392" y="6488"/>
                </a:lnTo>
                <a:lnTo>
                  <a:pt x="7251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Shape 948"/>
          <p:cNvSpPr/>
          <p:nvPr/>
        </p:nvSpPr>
        <p:spPr>
          <a:xfrm>
            <a:off x="1325464" y="284051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89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Shape 949"/>
          <p:cNvSpPr/>
          <p:nvPr/>
        </p:nvSpPr>
        <p:spPr>
          <a:xfrm>
            <a:off x="1344084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Shape 950"/>
          <p:cNvSpPr/>
          <p:nvPr/>
        </p:nvSpPr>
        <p:spPr>
          <a:xfrm>
            <a:off x="1370060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1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1" name="Shape 951"/>
          <p:cNvSpPr/>
          <p:nvPr/>
        </p:nvSpPr>
        <p:spPr>
          <a:xfrm>
            <a:off x="1396017" y="284217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Shape 952"/>
          <p:cNvSpPr/>
          <p:nvPr/>
        </p:nvSpPr>
        <p:spPr>
          <a:xfrm>
            <a:off x="1403857" y="28675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Shape 953"/>
          <p:cNvSpPr/>
          <p:nvPr/>
        </p:nvSpPr>
        <p:spPr>
          <a:xfrm>
            <a:off x="1402877" y="289624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4" name="Shape 954"/>
          <p:cNvSpPr/>
          <p:nvPr/>
        </p:nvSpPr>
        <p:spPr>
          <a:xfrm>
            <a:off x="1380350" y="292385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29" y="0"/>
                </a:moveTo>
                <a:lnTo>
                  <a:pt x="18606" y="0"/>
                </a:lnTo>
                <a:lnTo>
                  <a:pt x="18606" y="0"/>
                </a:lnTo>
                <a:lnTo>
                  <a:pt x="18606" y="504"/>
                </a:lnTo>
                <a:lnTo>
                  <a:pt x="17626" y="504"/>
                </a:lnTo>
                <a:lnTo>
                  <a:pt x="17626" y="1081"/>
                </a:lnTo>
                <a:lnTo>
                  <a:pt x="17169" y="1081"/>
                </a:lnTo>
                <a:lnTo>
                  <a:pt x="17169" y="1585"/>
                </a:lnTo>
                <a:lnTo>
                  <a:pt x="16189" y="1585"/>
                </a:lnTo>
                <a:lnTo>
                  <a:pt x="16189" y="2162"/>
                </a:lnTo>
                <a:lnTo>
                  <a:pt x="15666" y="2162"/>
                </a:lnTo>
                <a:lnTo>
                  <a:pt x="15209" y="2162"/>
                </a:lnTo>
                <a:lnTo>
                  <a:pt x="14686" y="2162"/>
                </a:lnTo>
                <a:lnTo>
                  <a:pt x="14686" y="2667"/>
                </a:lnTo>
                <a:lnTo>
                  <a:pt x="14229" y="2667"/>
                </a:lnTo>
                <a:lnTo>
                  <a:pt x="13706" y="2667"/>
                </a:lnTo>
                <a:lnTo>
                  <a:pt x="13249" y="2667"/>
                </a:lnTo>
                <a:lnTo>
                  <a:pt x="13249" y="3244"/>
                </a:lnTo>
                <a:lnTo>
                  <a:pt x="12726" y="3244"/>
                </a:lnTo>
                <a:lnTo>
                  <a:pt x="12269" y="3244"/>
                </a:lnTo>
                <a:lnTo>
                  <a:pt x="11746" y="3244"/>
                </a:lnTo>
                <a:lnTo>
                  <a:pt x="11289" y="3244"/>
                </a:lnTo>
                <a:lnTo>
                  <a:pt x="10766" y="3244"/>
                </a:lnTo>
                <a:lnTo>
                  <a:pt x="1030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5" name="Shape 955"/>
          <p:cNvSpPr/>
          <p:nvPr/>
        </p:nvSpPr>
        <p:spPr>
          <a:xfrm>
            <a:off x="1354374" y="292709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6" name="Shape 956"/>
          <p:cNvSpPr/>
          <p:nvPr/>
        </p:nvSpPr>
        <p:spPr>
          <a:xfrm>
            <a:off x="1329384" y="292277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7" name="Shape 957"/>
          <p:cNvSpPr/>
          <p:nvPr/>
        </p:nvSpPr>
        <p:spPr>
          <a:xfrm>
            <a:off x="1325464" y="289516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8" name="Shape 958"/>
          <p:cNvSpPr/>
          <p:nvPr/>
        </p:nvSpPr>
        <p:spPr>
          <a:xfrm>
            <a:off x="1325464" y="28664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9" name="Shape 959"/>
          <p:cNvSpPr/>
          <p:nvPr/>
        </p:nvSpPr>
        <p:spPr>
          <a:xfrm>
            <a:off x="1325464" y="285515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0" name="Shape 960"/>
          <p:cNvSpPr/>
          <p:nvPr/>
        </p:nvSpPr>
        <p:spPr>
          <a:xfrm>
            <a:off x="1521520" y="284051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1" name="Shape 961"/>
          <p:cNvSpPr/>
          <p:nvPr/>
        </p:nvSpPr>
        <p:spPr>
          <a:xfrm>
            <a:off x="1521520" y="284051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2" name="Shape 962"/>
          <p:cNvSpPr/>
          <p:nvPr/>
        </p:nvSpPr>
        <p:spPr>
          <a:xfrm>
            <a:off x="1540140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3" name="Shape 963"/>
          <p:cNvSpPr/>
          <p:nvPr/>
        </p:nvSpPr>
        <p:spPr>
          <a:xfrm>
            <a:off x="1566077" y="284051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4" name="Shape 964"/>
          <p:cNvSpPr/>
          <p:nvPr/>
        </p:nvSpPr>
        <p:spPr>
          <a:xfrm>
            <a:off x="1592079" y="284217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5" name="Shape 965"/>
          <p:cNvSpPr/>
          <p:nvPr/>
        </p:nvSpPr>
        <p:spPr>
          <a:xfrm>
            <a:off x="1599919" y="28675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6" name="Shape 966"/>
          <p:cNvSpPr/>
          <p:nvPr/>
        </p:nvSpPr>
        <p:spPr>
          <a:xfrm>
            <a:off x="1598939" y="289624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7" name="Shape 967"/>
          <p:cNvSpPr/>
          <p:nvPr/>
        </p:nvSpPr>
        <p:spPr>
          <a:xfrm>
            <a:off x="1576399" y="292385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8" name="Shape 968"/>
          <p:cNvSpPr/>
          <p:nvPr/>
        </p:nvSpPr>
        <p:spPr>
          <a:xfrm>
            <a:off x="1550397" y="292709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9" name="Shape 969"/>
          <p:cNvSpPr/>
          <p:nvPr/>
        </p:nvSpPr>
        <p:spPr>
          <a:xfrm>
            <a:off x="1525440" y="292277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0" name="Shape 970"/>
          <p:cNvSpPr/>
          <p:nvPr/>
        </p:nvSpPr>
        <p:spPr>
          <a:xfrm>
            <a:off x="1521520" y="289516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1" name="Shape 971"/>
          <p:cNvSpPr/>
          <p:nvPr/>
        </p:nvSpPr>
        <p:spPr>
          <a:xfrm>
            <a:off x="1521520" y="28664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2" name="Shape 972"/>
          <p:cNvSpPr/>
          <p:nvPr/>
        </p:nvSpPr>
        <p:spPr>
          <a:xfrm>
            <a:off x="1521520" y="285515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3" name="Shape 973"/>
          <p:cNvSpPr/>
          <p:nvPr/>
        </p:nvSpPr>
        <p:spPr>
          <a:xfrm>
            <a:off x="776576" y="279726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0" y="0"/>
                </a:moveTo>
                <a:lnTo>
                  <a:pt x="5880" y="0"/>
                </a:lnTo>
                <a:lnTo>
                  <a:pt x="0" y="6488"/>
                </a:lnTo>
                <a:lnTo>
                  <a:pt x="0" y="80020"/>
                </a:lnTo>
                <a:lnTo>
                  <a:pt x="5880" y="86508"/>
                </a:lnTo>
                <a:lnTo>
                  <a:pt x="72530" y="86508"/>
                </a:lnTo>
                <a:lnTo>
                  <a:pt x="78410" y="80020"/>
                </a:lnTo>
                <a:lnTo>
                  <a:pt x="78410" y="6488"/>
                </a:lnTo>
                <a:lnTo>
                  <a:pt x="7253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Shape 974"/>
          <p:cNvSpPr/>
          <p:nvPr/>
        </p:nvSpPr>
        <p:spPr>
          <a:xfrm>
            <a:off x="776576" y="2797263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50" y="6488"/>
                </a:lnTo>
                <a:lnTo>
                  <a:pt x="2450" y="5406"/>
                </a:lnTo>
                <a:lnTo>
                  <a:pt x="2940" y="5406"/>
                </a:lnTo>
                <a:lnTo>
                  <a:pt x="2940" y="4902"/>
                </a:lnTo>
                <a:lnTo>
                  <a:pt x="3430" y="4902"/>
                </a:lnTo>
                <a:lnTo>
                  <a:pt x="3430" y="4325"/>
                </a:lnTo>
                <a:lnTo>
                  <a:pt x="3920" y="4325"/>
                </a:lnTo>
                <a:lnTo>
                  <a:pt x="3920" y="3820"/>
                </a:lnTo>
                <a:lnTo>
                  <a:pt x="4410" y="3820"/>
                </a:lnTo>
                <a:lnTo>
                  <a:pt x="4410" y="3244"/>
                </a:lnTo>
                <a:lnTo>
                  <a:pt x="4900" y="3244"/>
                </a:lnTo>
                <a:lnTo>
                  <a:pt x="5390" y="2739"/>
                </a:lnTo>
                <a:lnTo>
                  <a:pt x="5880" y="2739"/>
                </a:lnTo>
                <a:lnTo>
                  <a:pt x="5880" y="2162"/>
                </a:lnTo>
                <a:lnTo>
                  <a:pt x="6371" y="2162"/>
                </a:lnTo>
                <a:lnTo>
                  <a:pt x="6861" y="2162"/>
                </a:lnTo>
                <a:lnTo>
                  <a:pt x="6861" y="1658"/>
                </a:lnTo>
                <a:lnTo>
                  <a:pt x="7351" y="1658"/>
                </a:lnTo>
                <a:lnTo>
                  <a:pt x="7841" y="1081"/>
                </a:lnTo>
                <a:lnTo>
                  <a:pt x="8331" y="1081"/>
                </a:lnTo>
                <a:lnTo>
                  <a:pt x="8821" y="1081"/>
                </a:lnTo>
                <a:lnTo>
                  <a:pt x="8821" y="576"/>
                </a:lnTo>
                <a:lnTo>
                  <a:pt x="9311" y="576"/>
                </a:lnTo>
                <a:lnTo>
                  <a:pt x="9801" y="576"/>
                </a:lnTo>
                <a:lnTo>
                  <a:pt x="10291" y="576"/>
                </a:lnTo>
                <a:lnTo>
                  <a:pt x="10781" y="576"/>
                </a:lnTo>
                <a:lnTo>
                  <a:pt x="10781" y="0"/>
                </a:lnTo>
                <a:lnTo>
                  <a:pt x="11271" y="0"/>
                </a:lnTo>
                <a:lnTo>
                  <a:pt x="11761" y="0"/>
                </a:lnTo>
                <a:lnTo>
                  <a:pt x="122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5" name="Shape 975"/>
          <p:cNvSpPr/>
          <p:nvPr/>
        </p:nvSpPr>
        <p:spPr>
          <a:xfrm>
            <a:off x="795199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6" name="Shape 976"/>
          <p:cNvSpPr/>
          <p:nvPr/>
        </p:nvSpPr>
        <p:spPr>
          <a:xfrm>
            <a:off x="821171" y="279726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7" name="Shape 977"/>
          <p:cNvSpPr/>
          <p:nvPr/>
        </p:nvSpPr>
        <p:spPr>
          <a:xfrm>
            <a:off x="847147" y="279892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8" name="Shape 978"/>
          <p:cNvSpPr/>
          <p:nvPr/>
        </p:nvSpPr>
        <p:spPr>
          <a:xfrm>
            <a:off x="854986" y="282429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9" name="Shape 979"/>
          <p:cNvSpPr/>
          <p:nvPr/>
        </p:nvSpPr>
        <p:spPr>
          <a:xfrm>
            <a:off x="854006" y="285299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0" name="Shape 980"/>
          <p:cNvSpPr/>
          <p:nvPr/>
        </p:nvSpPr>
        <p:spPr>
          <a:xfrm>
            <a:off x="831467" y="288052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1" name="Shape 981"/>
          <p:cNvSpPr/>
          <p:nvPr/>
        </p:nvSpPr>
        <p:spPr>
          <a:xfrm>
            <a:off x="805491" y="28837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2" name="Shape 982"/>
          <p:cNvSpPr/>
          <p:nvPr/>
        </p:nvSpPr>
        <p:spPr>
          <a:xfrm>
            <a:off x="780497" y="287944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24" y="4325"/>
                </a:moveTo>
                <a:lnTo>
                  <a:pt x="9311" y="4325"/>
                </a:lnTo>
                <a:lnTo>
                  <a:pt x="8821" y="4325"/>
                </a:lnTo>
                <a:lnTo>
                  <a:pt x="8331" y="4325"/>
                </a:lnTo>
                <a:lnTo>
                  <a:pt x="7841" y="4325"/>
                </a:lnTo>
                <a:lnTo>
                  <a:pt x="7351" y="4325"/>
                </a:lnTo>
                <a:lnTo>
                  <a:pt x="6861" y="4325"/>
                </a:lnTo>
                <a:lnTo>
                  <a:pt x="6371" y="4325"/>
                </a:lnTo>
                <a:lnTo>
                  <a:pt x="6371" y="3820"/>
                </a:lnTo>
                <a:lnTo>
                  <a:pt x="5880" y="3820"/>
                </a:lnTo>
                <a:lnTo>
                  <a:pt x="5390" y="3820"/>
                </a:lnTo>
                <a:lnTo>
                  <a:pt x="4900" y="3820"/>
                </a:lnTo>
                <a:lnTo>
                  <a:pt x="4410" y="3820"/>
                </a:lnTo>
                <a:lnTo>
                  <a:pt x="4410" y="3820"/>
                </a:lnTo>
                <a:lnTo>
                  <a:pt x="2450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3" name="Shape 983"/>
          <p:cNvSpPr/>
          <p:nvPr/>
        </p:nvSpPr>
        <p:spPr>
          <a:xfrm>
            <a:off x="776576" y="285190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4" name="Shape 984"/>
          <p:cNvSpPr/>
          <p:nvPr/>
        </p:nvSpPr>
        <p:spPr>
          <a:xfrm>
            <a:off x="776576" y="282321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5" name="Shape 985"/>
          <p:cNvSpPr/>
          <p:nvPr/>
        </p:nvSpPr>
        <p:spPr>
          <a:xfrm>
            <a:off x="776576" y="2811898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6" name="Shape 986"/>
          <p:cNvSpPr/>
          <p:nvPr/>
        </p:nvSpPr>
        <p:spPr>
          <a:xfrm>
            <a:off x="1168634" y="258099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4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7" name="Shape 987"/>
          <p:cNvSpPr/>
          <p:nvPr/>
        </p:nvSpPr>
        <p:spPr>
          <a:xfrm>
            <a:off x="1168634" y="258099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8" name="Shape 988"/>
          <p:cNvSpPr/>
          <p:nvPr/>
        </p:nvSpPr>
        <p:spPr>
          <a:xfrm>
            <a:off x="1187260" y="25809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9" name="Shape 989"/>
          <p:cNvSpPr/>
          <p:nvPr/>
        </p:nvSpPr>
        <p:spPr>
          <a:xfrm>
            <a:off x="1213236" y="25809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0" name="Shape 990"/>
          <p:cNvSpPr/>
          <p:nvPr/>
        </p:nvSpPr>
        <p:spPr>
          <a:xfrm>
            <a:off x="1239206" y="258257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1" name="Shape 991"/>
          <p:cNvSpPr/>
          <p:nvPr/>
        </p:nvSpPr>
        <p:spPr>
          <a:xfrm>
            <a:off x="1247046" y="260802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2" name="Shape 992"/>
          <p:cNvSpPr/>
          <p:nvPr/>
        </p:nvSpPr>
        <p:spPr>
          <a:xfrm>
            <a:off x="1246066" y="263664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3" name="Shape 993"/>
          <p:cNvSpPr/>
          <p:nvPr/>
        </p:nvSpPr>
        <p:spPr>
          <a:xfrm>
            <a:off x="1223526" y="266425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4" name="Shape 994"/>
          <p:cNvSpPr/>
          <p:nvPr/>
        </p:nvSpPr>
        <p:spPr>
          <a:xfrm>
            <a:off x="1197550" y="266750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5" name="Shape 995"/>
          <p:cNvSpPr/>
          <p:nvPr/>
        </p:nvSpPr>
        <p:spPr>
          <a:xfrm>
            <a:off x="1172560" y="266317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6" name="Shape 996"/>
          <p:cNvSpPr/>
          <p:nvPr/>
        </p:nvSpPr>
        <p:spPr>
          <a:xfrm>
            <a:off x="1168634" y="263556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7" name="Shape 997"/>
          <p:cNvSpPr/>
          <p:nvPr/>
        </p:nvSpPr>
        <p:spPr>
          <a:xfrm>
            <a:off x="1168634" y="260694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8" name="Shape 998"/>
          <p:cNvSpPr/>
          <p:nvPr/>
        </p:nvSpPr>
        <p:spPr>
          <a:xfrm>
            <a:off x="1168634" y="2595554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9" name="Shape 999"/>
          <p:cNvSpPr/>
          <p:nvPr/>
        </p:nvSpPr>
        <p:spPr>
          <a:xfrm>
            <a:off x="1560719" y="253766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0" name="Shape 1000"/>
          <p:cNvSpPr/>
          <p:nvPr/>
        </p:nvSpPr>
        <p:spPr>
          <a:xfrm>
            <a:off x="1560719" y="2537665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1" name="Shape 1001"/>
          <p:cNvSpPr/>
          <p:nvPr/>
        </p:nvSpPr>
        <p:spPr>
          <a:xfrm>
            <a:off x="1579339" y="25376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2" name="Shape 1002"/>
          <p:cNvSpPr/>
          <p:nvPr/>
        </p:nvSpPr>
        <p:spPr>
          <a:xfrm>
            <a:off x="1605276" y="25376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3" name="Shape 1003"/>
          <p:cNvSpPr/>
          <p:nvPr/>
        </p:nvSpPr>
        <p:spPr>
          <a:xfrm>
            <a:off x="1631278" y="253932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4" name="Shape 1004"/>
          <p:cNvSpPr/>
          <p:nvPr/>
        </p:nvSpPr>
        <p:spPr>
          <a:xfrm>
            <a:off x="1639118" y="25646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5" name="Shape 1005"/>
          <p:cNvSpPr/>
          <p:nvPr/>
        </p:nvSpPr>
        <p:spPr>
          <a:xfrm>
            <a:off x="1638138" y="259339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6" name="Shape 1006"/>
          <p:cNvSpPr/>
          <p:nvPr/>
        </p:nvSpPr>
        <p:spPr>
          <a:xfrm>
            <a:off x="1615599" y="262100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7" name="Shape 1007"/>
          <p:cNvSpPr/>
          <p:nvPr/>
        </p:nvSpPr>
        <p:spPr>
          <a:xfrm>
            <a:off x="1589596" y="26242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8" name="Shape 1008"/>
          <p:cNvSpPr/>
          <p:nvPr/>
        </p:nvSpPr>
        <p:spPr>
          <a:xfrm>
            <a:off x="1564639" y="261992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9" name="Shape 1009"/>
          <p:cNvSpPr/>
          <p:nvPr/>
        </p:nvSpPr>
        <p:spPr>
          <a:xfrm>
            <a:off x="1560719" y="259231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0" name="Shape 1010"/>
          <p:cNvSpPr/>
          <p:nvPr/>
        </p:nvSpPr>
        <p:spPr>
          <a:xfrm>
            <a:off x="1560719" y="256361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1" name="Shape 1011"/>
          <p:cNvSpPr/>
          <p:nvPr/>
        </p:nvSpPr>
        <p:spPr>
          <a:xfrm>
            <a:off x="1560719" y="2552300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2" name="Shape 1012"/>
          <p:cNvSpPr/>
          <p:nvPr/>
        </p:nvSpPr>
        <p:spPr>
          <a:xfrm>
            <a:off x="1639118" y="236464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3" name="Shape 1013"/>
          <p:cNvSpPr/>
          <p:nvPr/>
        </p:nvSpPr>
        <p:spPr>
          <a:xfrm>
            <a:off x="1639118" y="2364648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4" name="Shape 1014"/>
          <p:cNvSpPr/>
          <p:nvPr/>
        </p:nvSpPr>
        <p:spPr>
          <a:xfrm>
            <a:off x="1657738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5" name="Shape 1015"/>
          <p:cNvSpPr/>
          <p:nvPr/>
        </p:nvSpPr>
        <p:spPr>
          <a:xfrm>
            <a:off x="1683675" y="2364648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6" name="Shape 1016"/>
          <p:cNvSpPr/>
          <p:nvPr/>
        </p:nvSpPr>
        <p:spPr>
          <a:xfrm>
            <a:off x="1709677" y="2366234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7" name="Shape 1017"/>
          <p:cNvSpPr/>
          <p:nvPr/>
        </p:nvSpPr>
        <p:spPr>
          <a:xfrm>
            <a:off x="1717517" y="239168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8" name="Shape 1018"/>
          <p:cNvSpPr/>
          <p:nvPr/>
        </p:nvSpPr>
        <p:spPr>
          <a:xfrm>
            <a:off x="1716537" y="242037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9" name="Shape 1019"/>
          <p:cNvSpPr/>
          <p:nvPr/>
        </p:nvSpPr>
        <p:spPr>
          <a:xfrm>
            <a:off x="1693997" y="244791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0" name="Shape 1020"/>
          <p:cNvSpPr/>
          <p:nvPr/>
        </p:nvSpPr>
        <p:spPr>
          <a:xfrm>
            <a:off x="1667995" y="245115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1" name="Shape 1021"/>
          <p:cNvSpPr/>
          <p:nvPr/>
        </p:nvSpPr>
        <p:spPr>
          <a:xfrm>
            <a:off x="1643038" y="244683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2" name="Shape 1022"/>
          <p:cNvSpPr/>
          <p:nvPr/>
        </p:nvSpPr>
        <p:spPr>
          <a:xfrm>
            <a:off x="1639118" y="2419293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3" name="Shape 1023"/>
          <p:cNvSpPr/>
          <p:nvPr/>
        </p:nvSpPr>
        <p:spPr>
          <a:xfrm>
            <a:off x="1639118" y="23906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4" name="Shape 1024"/>
          <p:cNvSpPr/>
          <p:nvPr/>
        </p:nvSpPr>
        <p:spPr>
          <a:xfrm>
            <a:off x="1639118" y="2379210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5" name="Shape 1025"/>
          <p:cNvSpPr/>
          <p:nvPr/>
        </p:nvSpPr>
        <p:spPr>
          <a:xfrm>
            <a:off x="1639118" y="262424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4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6" name="Shape 1026"/>
          <p:cNvSpPr/>
          <p:nvPr/>
        </p:nvSpPr>
        <p:spPr>
          <a:xfrm>
            <a:off x="1639118" y="262424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5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7" name="Shape 1027"/>
          <p:cNvSpPr/>
          <p:nvPr/>
        </p:nvSpPr>
        <p:spPr>
          <a:xfrm>
            <a:off x="1657738" y="26242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8" name="Shape 1028"/>
          <p:cNvSpPr/>
          <p:nvPr/>
        </p:nvSpPr>
        <p:spPr>
          <a:xfrm>
            <a:off x="1683675" y="26242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9" name="Shape 1029"/>
          <p:cNvSpPr/>
          <p:nvPr/>
        </p:nvSpPr>
        <p:spPr>
          <a:xfrm>
            <a:off x="1709677" y="262583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0" name="Shape 1030"/>
          <p:cNvSpPr/>
          <p:nvPr/>
        </p:nvSpPr>
        <p:spPr>
          <a:xfrm>
            <a:off x="1717517" y="26512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1" name="Shape 1031"/>
          <p:cNvSpPr/>
          <p:nvPr/>
        </p:nvSpPr>
        <p:spPr>
          <a:xfrm>
            <a:off x="1716537" y="267990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2" name="Shape 1032"/>
          <p:cNvSpPr/>
          <p:nvPr/>
        </p:nvSpPr>
        <p:spPr>
          <a:xfrm>
            <a:off x="1693997" y="270751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3" name="Shape 1033"/>
          <p:cNvSpPr/>
          <p:nvPr/>
        </p:nvSpPr>
        <p:spPr>
          <a:xfrm>
            <a:off x="1667995" y="271075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4" name="Shape 1034"/>
          <p:cNvSpPr/>
          <p:nvPr/>
        </p:nvSpPr>
        <p:spPr>
          <a:xfrm>
            <a:off x="1643038" y="270642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4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5" name="Shape 1035"/>
          <p:cNvSpPr/>
          <p:nvPr/>
        </p:nvSpPr>
        <p:spPr>
          <a:xfrm>
            <a:off x="1639118" y="2678819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6" name="Shape 1036"/>
          <p:cNvSpPr/>
          <p:nvPr/>
        </p:nvSpPr>
        <p:spPr>
          <a:xfrm>
            <a:off x="1639118" y="26501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7" name="Shape 1037"/>
          <p:cNvSpPr/>
          <p:nvPr/>
        </p:nvSpPr>
        <p:spPr>
          <a:xfrm>
            <a:off x="1639118" y="263880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4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8" name="Shape 1038"/>
          <p:cNvSpPr/>
          <p:nvPr/>
        </p:nvSpPr>
        <p:spPr>
          <a:xfrm>
            <a:off x="737370" y="3143370"/>
            <a:ext cx="1137285" cy="865505"/>
          </a:xfrm>
          <a:custGeom>
            <a:avLst/>
            <a:gdLst/>
            <a:ahLst/>
            <a:cxnLst/>
            <a:rect l="0" t="0" r="0" b="0"/>
            <a:pathLst>
              <a:path w="1137285" h="865504" extrusionOk="0">
                <a:moveTo>
                  <a:pt x="0" y="865303"/>
                </a:moveTo>
                <a:lnTo>
                  <a:pt x="1136944" y="865303"/>
                </a:lnTo>
                <a:lnTo>
                  <a:pt x="1136944" y="0"/>
                </a:lnTo>
                <a:lnTo>
                  <a:pt x="0" y="0"/>
                </a:lnTo>
                <a:lnTo>
                  <a:pt x="0" y="865303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9" name="Shape 1039"/>
          <p:cNvSpPr/>
          <p:nvPr/>
        </p:nvSpPr>
        <p:spPr>
          <a:xfrm>
            <a:off x="73737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0" name="Shape 1040"/>
          <p:cNvSpPr/>
          <p:nvPr/>
        </p:nvSpPr>
        <p:spPr>
          <a:xfrm>
            <a:off x="763344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1" name="Shape 1041"/>
          <p:cNvSpPr/>
          <p:nvPr/>
        </p:nvSpPr>
        <p:spPr>
          <a:xfrm>
            <a:off x="78980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2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2" name="Shape 1042"/>
          <p:cNvSpPr/>
          <p:nvPr/>
        </p:nvSpPr>
        <p:spPr>
          <a:xfrm>
            <a:off x="815781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3" name="Shape 1043"/>
          <p:cNvSpPr/>
          <p:nvPr/>
        </p:nvSpPr>
        <p:spPr>
          <a:xfrm>
            <a:off x="841757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4" name="Shape 1044"/>
          <p:cNvSpPr/>
          <p:nvPr/>
        </p:nvSpPr>
        <p:spPr>
          <a:xfrm>
            <a:off x="868223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5" name="Shape 1045"/>
          <p:cNvSpPr/>
          <p:nvPr/>
        </p:nvSpPr>
        <p:spPr>
          <a:xfrm>
            <a:off x="894192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6" name="Shape 1046"/>
          <p:cNvSpPr/>
          <p:nvPr/>
        </p:nvSpPr>
        <p:spPr>
          <a:xfrm>
            <a:off x="920169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7" name="Shape 1047"/>
          <p:cNvSpPr/>
          <p:nvPr/>
        </p:nvSpPr>
        <p:spPr>
          <a:xfrm>
            <a:off x="946635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8" name="Shape 1048"/>
          <p:cNvSpPr/>
          <p:nvPr/>
        </p:nvSpPr>
        <p:spPr>
          <a:xfrm>
            <a:off x="972604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9" name="Shape 1049"/>
          <p:cNvSpPr/>
          <p:nvPr/>
        </p:nvSpPr>
        <p:spPr>
          <a:xfrm>
            <a:off x="99858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0" name="Shape 1050"/>
          <p:cNvSpPr/>
          <p:nvPr/>
        </p:nvSpPr>
        <p:spPr>
          <a:xfrm>
            <a:off x="1025047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1" name="Shape 1051"/>
          <p:cNvSpPr/>
          <p:nvPr/>
        </p:nvSpPr>
        <p:spPr>
          <a:xfrm>
            <a:off x="1051016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2" name="Shape 1052"/>
          <p:cNvSpPr/>
          <p:nvPr/>
        </p:nvSpPr>
        <p:spPr>
          <a:xfrm>
            <a:off x="1076992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3" name="Shape 1053"/>
          <p:cNvSpPr/>
          <p:nvPr/>
        </p:nvSpPr>
        <p:spPr>
          <a:xfrm>
            <a:off x="110345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4" name="Shape 1054"/>
          <p:cNvSpPr/>
          <p:nvPr/>
        </p:nvSpPr>
        <p:spPr>
          <a:xfrm>
            <a:off x="112942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5" name="Shape 1055"/>
          <p:cNvSpPr/>
          <p:nvPr/>
        </p:nvSpPr>
        <p:spPr>
          <a:xfrm>
            <a:off x="1155404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6" name="Shape 1056"/>
          <p:cNvSpPr/>
          <p:nvPr/>
        </p:nvSpPr>
        <p:spPr>
          <a:xfrm>
            <a:off x="118187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7" name="Shape 1057"/>
          <p:cNvSpPr/>
          <p:nvPr/>
        </p:nvSpPr>
        <p:spPr>
          <a:xfrm>
            <a:off x="120784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8" name="Shape 1058"/>
          <p:cNvSpPr/>
          <p:nvPr/>
        </p:nvSpPr>
        <p:spPr>
          <a:xfrm>
            <a:off x="1233816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9" name="Shape 1059"/>
          <p:cNvSpPr/>
          <p:nvPr/>
        </p:nvSpPr>
        <p:spPr>
          <a:xfrm>
            <a:off x="1260282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0" name="Shape 1060"/>
          <p:cNvSpPr/>
          <p:nvPr/>
        </p:nvSpPr>
        <p:spPr>
          <a:xfrm>
            <a:off x="1286252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1" name="Shape 1061"/>
          <p:cNvSpPr/>
          <p:nvPr/>
        </p:nvSpPr>
        <p:spPr>
          <a:xfrm>
            <a:off x="131222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2" name="Shape 1062"/>
          <p:cNvSpPr/>
          <p:nvPr/>
        </p:nvSpPr>
        <p:spPr>
          <a:xfrm>
            <a:off x="1338694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3" name="Shape 1063"/>
          <p:cNvSpPr/>
          <p:nvPr/>
        </p:nvSpPr>
        <p:spPr>
          <a:xfrm>
            <a:off x="136467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4" name="Shape 1064"/>
          <p:cNvSpPr/>
          <p:nvPr/>
        </p:nvSpPr>
        <p:spPr>
          <a:xfrm>
            <a:off x="1390659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5" name="Shape 1065"/>
          <p:cNvSpPr/>
          <p:nvPr/>
        </p:nvSpPr>
        <p:spPr>
          <a:xfrm>
            <a:off x="1417119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6" name="Shape 1066"/>
          <p:cNvSpPr/>
          <p:nvPr/>
        </p:nvSpPr>
        <p:spPr>
          <a:xfrm>
            <a:off x="1443056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7" name="Shape 1067"/>
          <p:cNvSpPr/>
          <p:nvPr/>
        </p:nvSpPr>
        <p:spPr>
          <a:xfrm>
            <a:off x="146905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8" name="Shape 1068"/>
          <p:cNvSpPr/>
          <p:nvPr/>
        </p:nvSpPr>
        <p:spPr>
          <a:xfrm>
            <a:off x="149551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9" name="Shape 1069"/>
          <p:cNvSpPr/>
          <p:nvPr/>
        </p:nvSpPr>
        <p:spPr>
          <a:xfrm>
            <a:off x="152152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0" name="Shape 1070"/>
          <p:cNvSpPr/>
          <p:nvPr/>
        </p:nvSpPr>
        <p:spPr>
          <a:xfrm>
            <a:off x="1547457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1" name="Shape 1071"/>
          <p:cNvSpPr/>
          <p:nvPr/>
        </p:nvSpPr>
        <p:spPr>
          <a:xfrm>
            <a:off x="1573917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2" name="Shape 1072"/>
          <p:cNvSpPr/>
          <p:nvPr/>
        </p:nvSpPr>
        <p:spPr>
          <a:xfrm>
            <a:off x="1599919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3" name="Shape 1073"/>
          <p:cNvSpPr/>
          <p:nvPr/>
        </p:nvSpPr>
        <p:spPr>
          <a:xfrm>
            <a:off x="1625856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4" name="Shape 1074"/>
          <p:cNvSpPr/>
          <p:nvPr/>
        </p:nvSpPr>
        <p:spPr>
          <a:xfrm>
            <a:off x="1652315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5" name="Shape 1075"/>
          <p:cNvSpPr/>
          <p:nvPr/>
        </p:nvSpPr>
        <p:spPr>
          <a:xfrm>
            <a:off x="167831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6" name="Shape 1076"/>
          <p:cNvSpPr/>
          <p:nvPr/>
        </p:nvSpPr>
        <p:spPr>
          <a:xfrm>
            <a:off x="170432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7" name="Shape 1077"/>
          <p:cNvSpPr/>
          <p:nvPr/>
        </p:nvSpPr>
        <p:spPr>
          <a:xfrm>
            <a:off x="1730780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8" name="Shape 1078"/>
          <p:cNvSpPr/>
          <p:nvPr/>
        </p:nvSpPr>
        <p:spPr>
          <a:xfrm>
            <a:off x="1756716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9" name="Shape 1079"/>
          <p:cNvSpPr/>
          <p:nvPr/>
        </p:nvSpPr>
        <p:spPr>
          <a:xfrm>
            <a:off x="1782719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0" name="Shape 1080"/>
          <p:cNvSpPr/>
          <p:nvPr/>
        </p:nvSpPr>
        <p:spPr>
          <a:xfrm>
            <a:off x="1809178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1" name="Shape 1081"/>
          <p:cNvSpPr/>
          <p:nvPr/>
        </p:nvSpPr>
        <p:spPr>
          <a:xfrm>
            <a:off x="1835115" y="314337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2" name="Shape 1082"/>
          <p:cNvSpPr/>
          <p:nvPr/>
        </p:nvSpPr>
        <p:spPr>
          <a:xfrm>
            <a:off x="1861117" y="3143370"/>
            <a:ext cx="13335" cy="7620"/>
          </a:xfrm>
          <a:custGeom>
            <a:avLst/>
            <a:gdLst/>
            <a:ahLst/>
            <a:cxnLst/>
            <a:rect l="0" t="0" r="0" b="0"/>
            <a:pathLst>
              <a:path w="13335" h="7619" extrusionOk="0">
                <a:moveTo>
                  <a:pt x="0" y="0"/>
                </a:moveTo>
                <a:lnTo>
                  <a:pt x="13197" y="0"/>
                </a:lnTo>
                <a:lnTo>
                  <a:pt x="13197" y="7569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3" name="Shape 1083"/>
          <p:cNvSpPr/>
          <p:nvPr/>
        </p:nvSpPr>
        <p:spPr>
          <a:xfrm>
            <a:off x="1874315" y="315800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4" name="Shape 1084"/>
          <p:cNvSpPr/>
          <p:nvPr/>
        </p:nvSpPr>
        <p:spPr>
          <a:xfrm>
            <a:off x="1874315" y="318662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5" name="Shape 1085"/>
          <p:cNvSpPr/>
          <p:nvPr/>
        </p:nvSpPr>
        <p:spPr>
          <a:xfrm>
            <a:off x="1874315" y="321582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6" name="Shape 1086"/>
          <p:cNvSpPr/>
          <p:nvPr/>
        </p:nvSpPr>
        <p:spPr>
          <a:xfrm>
            <a:off x="1874315" y="324451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7" name="Shape 1087"/>
          <p:cNvSpPr/>
          <p:nvPr/>
        </p:nvSpPr>
        <p:spPr>
          <a:xfrm>
            <a:off x="1874315" y="32732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8" name="Shape 1088"/>
          <p:cNvSpPr/>
          <p:nvPr/>
        </p:nvSpPr>
        <p:spPr>
          <a:xfrm>
            <a:off x="1874315" y="33024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9" name="Shape 1089"/>
          <p:cNvSpPr/>
          <p:nvPr/>
        </p:nvSpPr>
        <p:spPr>
          <a:xfrm>
            <a:off x="1874315" y="33310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0" name="Shape 1090"/>
          <p:cNvSpPr/>
          <p:nvPr/>
        </p:nvSpPr>
        <p:spPr>
          <a:xfrm>
            <a:off x="1874315" y="335971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1" name="Shape 1091"/>
          <p:cNvSpPr/>
          <p:nvPr/>
        </p:nvSpPr>
        <p:spPr>
          <a:xfrm>
            <a:off x="1874315" y="338891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2" name="Shape 1092"/>
          <p:cNvSpPr/>
          <p:nvPr/>
        </p:nvSpPr>
        <p:spPr>
          <a:xfrm>
            <a:off x="1874315" y="341753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3" name="Shape 1093"/>
          <p:cNvSpPr/>
          <p:nvPr/>
        </p:nvSpPr>
        <p:spPr>
          <a:xfrm>
            <a:off x="1874315" y="34462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4" name="Shape 1094"/>
          <p:cNvSpPr/>
          <p:nvPr/>
        </p:nvSpPr>
        <p:spPr>
          <a:xfrm>
            <a:off x="1874315" y="347542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5" name="Shape 1095"/>
          <p:cNvSpPr/>
          <p:nvPr/>
        </p:nvSpPr>
        <p:spPr>
          <a:xfrm>
            <a:off x="1874315" y="350411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6" name="Shape 1096"/>
          <p:cNvSpPr/>
          <p:nvPr/>
        </p:nvSpPr>
        <p:spPr>
          <a:xfrm>
            <a:off x="1874315" y="35327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7" name="Shape 1097"/>
          <p:cNvSpPr/>
          <p:nvPr/>
        </p:nvSpPr>
        <p:spPr>
          <a:xfrm>
            <a:off x="1874315" y="356192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8" name="Shape 1098"/>
          <p:cNvSpPr/>
          <p:nvPr/>
        </p:nvSpPr>
        <p:spPr>
          <a:xfrm>
            <a:off x="1874315" y="359062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9" name="Shape 1099"/>
          <p:cNvSpPr/>
          <p:nvPr/>
        </p:nvSpPr>
        <p:spPr>
          <a:xfrm>
            <a:off x="1874315" y="36193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0" name="Shape 1100"/>
          <p:cNvSpPr/>
          <p:nvPr/>
        </p:nvSpPr>
        <p:spPr>
          <a:xfrm>
            <a:off x="1874315" y="364850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1" name="Shape 1101"/>
          <p:cNvSpPr/>
          <p:nvPr/>
        </p:nvSpPr>
        <p:spPr>
          <a:xfrm>
            <a:off x="1874315" y="367712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2" name="Shape 1102"/>
          <p:cNvSpPr/>
          <p:nvPr/>
        </p:nvSpPr>
        <p:spPr>
          <a:xfrm>
            <a:off x="1874315" y="370582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3" name="Shape 1103"/>
          <p:cNvSpPr/>
          <p:nvPr/>
        </p:nvSpPr>
        <p:spPr>
          <a:xfrm>
            <a:off x="1874315" y="373501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4" name="Shape 1104"/>
          <p:cNvSpPr/>
          <p:nvPr/>
        </p:nvSpPr>
        <p:spPr>
          <a:xfrm>
            <a:off x="1874315" y="376363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5" name="Shape 1105"/>
          <p:cNvSpPr/>
          <p:nvPr/>
        </p:nvSpPr>
        <p:spPr>
          <a:xfrm>
            <a:off x="1874315" y="37923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6" name="Shape 1106"/>
          <p:cNvSpPr/>
          <p:nvPr/>
        </p:nvSpPr>
        <p:spPr>
          <a:xfrm>
            <a:off x="1874315" y="382152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7" name="Shape 1107"/>
          <p:cNvSpPr/>
          <p:nvPr/>
        </p:nvSpPr>
        <p:spPr>
          <a:xfrm>
            <a:off x="1874315" y="385021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8" name="Shape 1108"/>
          <p:cNvSpPr/>
          <p:nvPr/>
        </p:nvSpPr>
        <p:spPr>
          <a:xfrm>
            <a:off x="1874315" y="387883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9" name="Shape 1109"/>
          <p:cNvSpPr/>
          <p:nvPr/>
        </p:nvSpPr>
        <p:spPr>
          <a:xfrm>
            <a:off x="1874315" y="390803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0" name="Shape 1110"/>
          <p:cNvSpPr/>
          <p:nvPr/>
        </p:nvSpPr>
        <p:spPr>
          <a:xfrm>
            <a:off x="1874315" y="393672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1" name="Shape 1111"/>
          <p:cNvSpPr/>
          <p:nvPr/>
        </p:nvSpPr>
        <p:spPr>
          <a:xfrm>
            <a:off x="1874315" y="396542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2" name="Shape 1112"/>
          <p:cNvSpPr/>
          <p:nvPr/>
        </p:nvSpPr>
        <p:spPr>
          <a:xfrm>
            <a:off x="1867978" y="3994617"/>
            <a:ext cx="6350" cy="14604"/>
          </a:xfrm>
          <a:custGeom>
            <a:avLst/>
            <a:gdLst/>
            <a:ahLst/>
            <a:cxnLst/>
            <a:rect l="0" t="0" r="0" b="0"/>
            <a:pathLst>
              <a:path w="6350" h="14604" extrusionOk="0">
                <a:moveTo>
                  <a:pt x="6337" y="0"/>
                </a:moveTo>
                <a:lnTo>
                  <a:pt x="6337" y="14057"/>
                </a:lnTo>
                <a:lnTo>
                  <a:pt x="0" y="14057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3" name="Shape 1113"/>
          <p:cNvSpPr/>
          <p:nvPr/>
        </p:nvSpPr>
        <p:spPr>
          <a:xfrm>
            <a:off x="184151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4" name="Shape 1114"/>
          <p:cNvSpPr/>
          <p:nvPr/>
        </p:nvSpPr>
        <p:spPr>
          <a:xfrm>
            <a:off x="181551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5" name="Shape 1115"/>
          <p:cNvSpPr/>
          <p:nvPr/>
        </p:nvSpPr>
        <p:spPr>
          <a:xfrm>
            <a:off x="178957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6" name="Shape 1116"/>
          <p:cNvSpPr/>
          <p:nvPr/>
        </p:nvSpPr>
        <p:spPr>
          <a:xfrm>
            <a:off x="176311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7" name="Shape 1117"/>
          <p:cNvSpPr/>
          <p:nvPr/>
        </p:nvSpPr>
        <p:spPr>
          <a:xfrm>
            <a:off x="1737117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8" name="Shape 1118"/>
          <p:cNvSpPr/>
          <p:nvPr/>
        </p:nvSpPr>
        <p:spPr>
          <a:xfrm>
            <a:off x="171118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9" name="Shape 1119"/>
          <p:cNvSpPr/>
          <p:nvPr/>
        </p:nvSpPr>
        <p:spPr>
          <a:xfrm>
            <a:off x="1684655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665" y="0"/>
                </a:moveTo>
                <a:lnTo>
                  <a:pt x="1966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0" name="Shape 1120"/>
          <p:cNvSpPr/>
          <p:nvPr/>
        </p:nvSpPr>
        <p:spPr>
          <a:xfrm>
            <a:off x="165871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1" name="Shape 1121"/>
          <p:cNvSpPr/>
          <p:nvPr/>
        </p:nvSpPr>
        <p:spPr>
          <a:xfrm>
            <a:off x="163271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2" name="Shape 1122"/>
          <p:cNvSpPr/>
          <p:nvPr/>
        </p:nvSpPr>
        <p:spPr>
          <a:xfrm>
            <a:off x="160625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3" name="Shape 1123"/>
          <p:cNvSpPr/>
          <p:nvPr/>
        </p:nvSpPr>
        <p:spPr>
          <a:xfrm>
            <a:off x="158031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4" name="Shape 1124"/>
          <p:cNvSpPr/>
          <p:nvPr/>
        </p:nvSpPr>
        <p:spPr>
          <a:xfrm>
            <a:off x="1554317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5" name="Shape 1125"/>
          <p:cNvSpPr/>
          <p:nvPr/>
        </p:nvSpPr>
        <p:spPr>
          <a:xfrm>
            <a:off x="1527857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6" name="Shape 1126"/>
          <p:cNvSpPr/>
          <p:nvPr/>
        </p:nvSpPr>
        <p:spPr>
          <a:xfrm>
            <a:off x="150192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7" name="Shape 1127"/>
          <p:cNvSpPr/>
          <p:nvPr/>
        </p:nvSpPr>
        <p:spPr>
          <a:xfrm>
            <a:off x="147591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8" name="Shape 1128"/>
          <p:cNvSpPr/>
          <p:nvPr/>
        </p:nvSpPr>
        <p:spPr>
          <a:xfrm>
            <a:off x="144945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9" name="Shape 1129"/>
          <p:cNvSpPr/>
          <p:nvPr/>
        </p:nvSpPr>
        <p:spPr>
          <a:xfrm>
            <a:off x="142345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0" name="Shape 1130"/>
          <p:cNvSpPr/>
          <p:nvPr/>
        </p:nvSpPr>
        <p:spPr>
          <a:xfrm>
            <a:off x="139751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1" name="Shape 1131"/>
          <p:cNvSpPr/>
          <p:nvPr/>
        </p:nvSpPr>
        <p:spPr>
          <a:xfrm>
            <a:off x="137104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19" y="0"/>
                </a:moveTo>
                <a:lnTo>
                  <a:pt x="1961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2" name="Shape 1132"/>
          <p:cNvSpPr/>
          <p:nvPr/>
        </p:nvSpPr>
        <p:spPr>
          <a:xfrm>
            <a:off x="1345064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3" name="Shape 1133"/>
          <p:cNvSpPr/>
          <p:nvPr/>
        </p:nvSpPr>
        <p:spPr>
          <a:xfrm>
            <a:off x="131908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4" name="Shape 1134"/>
          <p:cNvSpPr/>
          <p:nvPr/>
        </p:nvSpPr>
        <p:spPr>
          <a:xfrm>
            <a:off x="129262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5" name="Shape 1135"/>
          <p:cNvSpPr/>
          <p:nvPr/>
        </p:nvSpPr>
        <p:spPr>
          <a:xfrm>
            <a:off x="1266652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6" name="Shape 1136"/>
          <p:cNvSpPr/>
          <p:nvPr/>
        </p:nvSpPr>
        <p:spPr>
          <a:xfrm>
            <a:off x="124067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7" name="Shape 1137"/>
          <p:cNvSpPr/>
          <p:nvPr/>
        </p:nvSpPr>
        <p:spPr>
          <a:xfrm>
            <a:off x="121421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8" name="Shape 1138"/>
          <p:cNvSpPr/>
          <p:nvPr/>
        </p:nvSpPr>
        <p:spPr>
          <a:xfrm>
            <a:off x="118824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9" name="Shape 1139"/>
          <p:cNvSpPr/>
          <p:nvPr/>
        </p:nvSpPr>
        <p:spPr>
          <a:xfrm>
            <a:off x="1162264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0" name="Shape 1140"/>
          <p:cNvSpPr/>
          <p:nvPr/>
        </p:nvSpPr>
        <p:spPr>
          <a:xfrm>
            <a:off x="1135804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1" name="Shape 1141"/>
          <p:cNvSpPr/>
          <p:nvPr/>
        </p:nvSpPr>
        <p:spPr>
          <a:xfrm>
            <a:off x="110982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2" name="Shape 1142"/>
          <p:cNvSpPr/>
          <p:nvPr/>
        </p:nvSpPr>
        <p:spPr>
          <a:xfrm>
            <a:off x="1083852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3" name="Shape 1143"/>
          <p:cNvSpPr/>
          <p:nvPr/>
        </p:nvSpPr>
        <p:spPr>
          <a:xfrm>
            <a:off x="1057393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4" name="Shape 1144"/>
          <p:cNvSpPr/>
          <p:nvPr/>
        </p:nvSpPr>
        <p:spPr>
          <a:xfrm>
            <a:off x="1031416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5" name="Shape 1145"/>
          <p:cNvSpPr/>
          <p:nvPr/>
        </p:nvSpPr>
        <p:spPr>
          <a:xfrm>
            <a:off x="100544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6" name="Shape 1146"/>
          <p:cNvSpPr/>
          <p:nvPr/>
        </p:nvSpPr>
        <p:spPr>
          <a:xfrm>
            <a:off x="978974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7" name="Shape 1147"/>
          <p:cNvSpPr/>
          <p:nvPr/>
        </p:nvSpPr>
        <p:spPr>
          <a:xfrm>
            <a:off x="953005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8" name="Shape 1148"/>
          <p:cNvSpPr/>
          <p:nvPr/>
        </p:nvSpPr>
        <p:spPr>
          <a:xfrm>
            <a:off x="927028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9" name="Shape 1149"/>
          <p:cNvSpPr/>
          <p:nvPr/>
        </p:nvSpPr>
        <p:spPr>
          <a:xfrm>
            <a:off x="900562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0" name="Shape 1150"/>
          <p:cNvSpPr/>
          <p:nvPr/>
        </p:nvSpPr>
        <p:spPr>
          <a:xfrm>
            <a:off x="874593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1" name="Shape 1151"/>
          <p:cNvSpPr/>
          <p:nvPr/>
        </p:nvSpPr>
        <p:spPr>
          <a:xfrm>
            <a:off x="848617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2" name="Shape 1152"/>
          <p:cNvSpPr/>
          <p:nvPr/>
        </p:nvSpPr>
        <p:spPr>
          <a:xfrm>
            <a:off x="822150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3" name="Shape 1153"/>
          <p:cNvSpPr/>
          <p:nvPr/>
        </p:nvSpPr>
        <p:spPr>
          <a:xfrm>
            <a:off x="796179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1" y="0"/>
                </a:moveTo>
                <a:lnTo>
                  <a:pt x="1960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4" name="Shape 1154"/>
          <p:cNvSpPr/>
          <p:nvPr/>
        </p:nvSpPr>
        <p:spPr>
          <a:xfrm>
            <a:off x="770205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5" name="Shape 1155"/>
          <p:cNvSpPr/>
          <p:nvPr/>
        </p:nvSpPr>
        <p:spPr>
          <a:xfrm>
            <a:off x="743741" y="400867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6" name="Shape 1156"/>
          <p:cNvSpPr/>
          <p:nvPr/>
        </p:nvSpPr>
        <p:spPr>
          <a:xfrm>
            <a:off x="737370" y="39870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7" name="Shape 1157"/>
          <p:cNvSpPr/>
          <p:nvPr/>
        </p:nvSpPr>
        <p:spPr>
          <a:xfrm>
            <a:off x="737370" y="395835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8" name="Shape 1158"/>
          <p:cNvSpPr/>
          <p:nvPr/>
        </p:nvSpPr>
        <p:spPr>
          <a:xfrm>
            <a:off x="737370" y="392966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9" name="Shape 1159"/>
          <p:cNvSpPr/>
          <p:nvPr/>
        </p:nvSpPr>
        <p:spPr>
          <a:xfrm>
            <a:off x="737370" y="390046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0" name="Shape 1160"/>
          <p:cNvSpPr/>
          <p:nvPr/>
        </p:nvSpPr>
        <p:spPr>
          <a:xfrm>
            <a:off x="737370" y="387184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1" name="Shape 1161"/>
          <p:cNvSpPr/>
          <p:nvPr/>
        </p:nvSpPr>
        <p:spPr>
          <a:xfrm>
            <a:off x="737370" y="384315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2" name="Shape 1162"/>
          <p:cNvSpPr/>
          <p:nvPr/>
        </p:nvSpPr>
        <p:spPr>
          <a:xfrm>
            <a:off x="737370" y="381395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3" name="Shape 1163"/>
          <p:cNvSpPr/>
          <p:nvPr/>
        </p:nvSpPr>
        <p:spPr>
          <a:xfrm>
            <a:off x="737370" y="37853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4" name="Shape 1164"/>
          <p:cNvSpPr/>
          <p:nvPr/>
        </p:nvSpPr>
        <p:spPr>
          <a:xfrm>
            <a:off x="737370" y="375664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5" name="Shape 1165"/>
          <p:cNvSpPr/>
          <p:nvPr/>
        </p:nvSpPr>
        <p:spPr>
          <a:xfrm>
            <a:off x="737370" y="37274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6" name="Shape 1166"/>
          <p:cNvSpPr/>
          <p:nvPr/>
        </p:nvSpPr>
        <p:spPr>
          <a:xfrm>
            <a:off x="737370" y="369875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7" name="Shape 1167"/>
          <p:cNvSpPr/>
          <p:nvPr/>
        </p:nvSpPr>
        <p:spPr>
          <a:xfrm>
            <a:off x="737370" y="36701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8" name="Shape 1168"/>
          <p:cNvSpPr/>
          <p:nvPr/>
        </p:nvSpPr>
        <p:spPr>
          <a:xfrm>
            <a:off x="737370" y="364094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9" name="Shape 1169"/>
          <p:cNvSpPr/>
          <p:nvPr/>
        </p:nvSpPr>
        <p:spPr>
          <a:xfrm>
            <a:off x="737370" y="361224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0" name="Shape 1170"/>
          <p:cNvSpPr/>
          <p:nvPr/>
        </p:nvSpPr>
        <p:spPr>
          <a:xfrm>
            <a:off x="737370" y="358355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1" name="Shape 1171"/>
          <p:cNvSpPr/>
          <p:nvPr/>
        </p:nvSpPr>
        <p:spPr>
          <a:xfrm>
            <a:off x="737370" y="355435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2" name="Shape 1172"/>
          <p:cNvSpPr/>
          <p:nvPr/>
        </p:nvSpPr>
        <p:spPr>
          <a:xfrm>
            <a:off x="737370" y="352573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3" name="Shape 1173"/>
          <p:cNvSpPr/>
          <p:nvPr/>
        </p:nvSpPr>
        <p:spPr>
          <a:xfrm>
            <a:off x="737370" y="34970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4" name="Shape 1174"/>
          <p:cNvSpPr/>
          <p:nvPr/>
        </p:nvSpPr>
        <p:spPr>
          <a:xfrm>
            <a:off x="737370" y="346785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5" name="Shape 1175"/>
          <p:cNvSpPr/>
          <p:nvPr/>
        </p:nvSpPr>
        <p:spPr>
          <a:xfrm>
            <a:off x="737370" y="34392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6" name="Shape 1176"/>
          <p:cNvSpPr/>
          <p:nvPr/>
        </p:nvSpPr>
        <p:spPr>
          <a:xfrm>
            <a:off x="737370" y="341053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7" name="Shape 1177"/>
          <p:cNvSpPr/>
          <p:nvPr/>
        </p:nvSpPr>
        <p:spPr>
          <a:xfrm>
            <a:off x="737370" y="338134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8" name="Shape 1178"/>
          <p:cNvSpPr/>
          <p:nvPr/>
        </p:nvSpPr>
        <p:spPr>
          <a:xfrm>
            <a:off x="737370" y="335265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9" name="Shape 1179"/>
          <p:cNvSpPr/>
          <p:nvPr/>
        </p:nvSpPr>
        <p:spPr>
          <a:xfrm>
            <a:off x="737370" y="33240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0" name="Shape 1180"/>
          <p:cNvSpPr/>
          <p:nvPr/>
        </p:nvSpPr>
        <p:spPr>
          <a:xfrm>
            <a:off x="737370" y="329483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1" name="Shape 1181"/>
          <p:cNvSpPr/>
          <p:nvPr/>
        </p:nvSpPr>
        <p:spPr>
          <a:xfrm>
            <a:off x="737370" y="326614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2" name="Shape 1182"/>
          <p:cNvSpPr/>
          <p:nvPr/>
        </p:nvSpPr>
        <p:spPr>
          <a:xfrm>
            <a:off x="737370" y="32374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3" name="Shape 1183"/>
          <p:cNvSpPr/>
          <p:nvPr/>
        </p:nvSpPr>
        <p:spPr>
          <a:xfrm>
            <a:off x="737370" y="32082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4" name="Shape 1184"/>
          <p:cNvSpPr/>
          <p:nvPr/>
        </p:nvSpPr>
        <p:spPr>
          <a:xfrm>
            <a:off x="737370" y="31796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5" name="Shape 1185"/>
          <p:cNvSpPr/>
          <p:nvPr/>
        </p:nvSpPr>
        <p:spPr>
          <a:xfrm>
            <a:off x="737370" y="315094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6" name="Shape 1186"/>
          <p:cNvSpPr/>
          <p:nvPr/>
        </p:nvSpPr>
        <p:spPr>
          <a:xfrm>
            <a:off x="1403857" y="340296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7" name="Shape 1187"/>
          <p:cNvSpPr/>
          <p:nvPr/>
        </p:nvSpPr>
        <p:spPr>
          <a:xfrm>
            <a:off x="1403857" y="340296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8" name="Shape 1188"/>
          <p:cNvSpPr/>
          <p:nvPr/>
        </p:nvSpPr>
        <p:spPr>
          <a:xfrm>
            <a:off x="1422476" y="340296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9" name="Shape 1189"/>
          <p:cNvSpPr/>
          <p:nvPr/>
        </p:nvSpPr>
        <p:spPr>
          <a:xfrm>
            <a:off x="1448479" y="340296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0" name="Shape 1190"/>
          <p:cNvSpPr/>
          <p:nvPr/>
        </p:nvSpPr>
        <p:spPr>
          <a:xfrm>
            <a:off x="1474415" y="340455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1" name="Shape 1191"/>
          <p:cNvSpPr/>
          <p:nvPr/>
        </p:nvSpPr>
        <p:spPr>
          <a:xfrm>
            <a:off x="1482255" y="34300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2" name="Shape 1192"/>
          <p:cNvSpPr/>
          <p:nvPr/>
        </p:nvSpPr>
        <p:spPr>
          <a:xfrm>
            <a:off x="1481275" y="345869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3" name="Shape 1193"/>
          <p:cNvSpPr/>
          <p:nvPr/>
        </p:nvSpPr>
        <p:spPr>
          <a:xfrm>
            <a:off x="1458736" y="348623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4" name="Shape 1194"/>
          <p:cNvSpPr/>
          <p:nvPr/>
        </p:nvSpPr>
        <p:spPr>
          <a:xfrm>
            <a:off x="1432799" y="348947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5" name="Shape 1195"/>
          <p:cNvSpPr/>
          <p:nvPr/>
        </p:nvSpPr>
        <p:spPr>
          <a:xfrm>
            <a:off x="1407776" y="348515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820"/>
                </a:lnTo>
                <a:lnTo>
                  <a:pt x="5879" y="3820"/>
                </a:lnTo>
                <a:lnTo>
                  <a:pt x="5422" y="3820"/>
                </a:lnTo>
                <a:lnTo>
                  <a:pt x="4899" y="3820"/>
                </a:lnTo>
                <a:lnTo>
                  <a:pt x="4442" y="3820"/>
                </a:lnTo>
                <a:lnTo>
                  <a:pt x="4442" y="3820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6" name="Shape 1196"/>
          <p:cNvSpPr/>
          <p:nvPr/>
        </p:nvSpPr>
        <p:spPr>
          <a:xfrm>
            <a:off x="1403857" y="345761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7" name="Shape 1197"/>
          <p:cNvSpPr/>
          <p:nvPr/>
        </p:nvSpPr>
        <p:spPr>
          <a:xfrm>
            <a:off x="1403857" y="342892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8" name="Shape 1198"/>
          <p:cNvSpPr/>
          <p:nvPr/>
        </p:nvSpPr>
        <p:spPr>
          <a:xfrm>
            <a:off x="1403857" y="3417531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9" name="Shape 1199"/>
          <p:cNvSpPr/>
          <p:nvPr/>
        </p:nvSpPr>
        <p:spPr>
          <a:xfrm>
            <a:off x="1090222" y="374907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0" name="Shape 1200"/>
          <p:cNvSpPr/>
          <p:nvPr/>
        </p:nvSpPr>
        <p:spPr>
          <a:xfrm>
            <a:off x="1090222" y="374907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1" name="Shape 1201"/>
          <p:cNvSpPr/>
          <p:nvPr/>
        </p:nvSpPr>
        <p:spPr>
          <a:xfrm>
            <a:off x="1108848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2" name="Shape 1202"/>
          <p:cNvSpPr/>
          <p:nvPr/>
        </p:nvSpPr>
        <p:spPr>
          <a:xfrm>
            <a:off x="1134825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3" name="Shape 1203"/>
          <p:cNvSpPr/>
          <p:nvPr/>
        </p:nvSpPr>
        <p:spPr>
          <a:xfrm>
            <a:off x="1160794" y="375066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4" name="Shape 1204"/>
          <p:cNvSpPr/>
          <p:nvPr/>
        </p:nvSpPr>
        <p:spPr>
          <a:xfrm>
            <a:off x="1168634" y="377611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5" name="Shape 1205"/>
          <p:cNvSpPr/>
          <p:nvPr/>
        </p:nvSpPr>
        <p:spPr>
          <a:xfrm>
            <a:off x="1167654" y="3804802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6" name="Shape 1206"/>
          <p:cNvSpPr/>
          <p:nvPr/>
        </p:nvSpPr>
        <p:spPr>
          <a:xfrm>
            <a:off x="1145114" y="383234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7" name="Shape 1207"/>
          <p:cNvSpPr/>
          <p:nvPr/>
        </p:nvSpPr>
        <p:spPr>
          <a:xfrm>
            <a:off x="1119138" y="383558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8" name="Shape 1208"/>
          <p:cNvSpPr/>
          <p:nvPr/>
        </p:nvSpPr>
        <p:spPr>
          <a:xfrm>
            <a:off x="1094142" y="383125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658"/>
                </a:lnTo>
                <a:lnTo>
                  <a:pt x="986" y="1658"/>
                </a:lnTo>
                <a:lnTo>
                  <a:pt x="986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9" name="Shape 1209"/>
          <p:cNvSpPr/>
          <p:nvPr/>
        </p:nvSpPr>
        <p:spPr>
          <a:xfrm>
            <a:off x="1090222" y="380372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0" name="Shape 1210"/>
          <p:cNvSpPr/>
          <p:nvPr/>
        </p:nvSpPr>
        <p:spPr>
          <a:xfrm>
            <a:off x="1090222" y="377502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1" name="Shape 1211"/>
          <p:cNvSpPr/>
          <p:nvPr/>
        </p:nvSpPr>
        <p:spPr>
          <a:xfrm>
            <a:off x="1090222" y="376363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2" name="Shape 1212"/>
          <p:cNvSpPr/>
          <p:nvPr/>
        </p:nvSpPr>
        <p:spPr>
          <a:xfrm>
            <a:off x="1443056" y="361931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84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84" y="86508"/>
                </a:lnTo>
                <a:lnTo>
                  <a:pt x="78464" y="80020"/>
                </a:lnTo>
                <a:lnTo>
                  <a:pt x="78464" y="6488"/>
                </a:lnTo>
                <a:lnTo>
                  <a:pt x="7258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3" name="Shape 1213"/>
          <p:cNvSpPr/>
          <p:nvPr/>
        </p:nvSpPr>
        <p:spPr>
          <a:xfrm>
            <a:off x="1443056" y="361931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4" name="Shape 1214"/>
          <p:cNvSpPr/>
          <p:nvPr/>
        </p:nvSpPr>
        <p:spPr>
          <a:xfrm>
            <a:off x="1461676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5" name="Shape 1215"/>
          <p:cNvSpPr/>
          <p:nvPr/>
        </p:nvSpPr>
        <p:spPr>
          <a:xfrm>
            <a:off x="1487678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6" name="Shape 1216"/>
          <p:cNvSpPr/>
          <p:nvPr/>
        </p:nvSpPr>
        <p:spPr>
          <a:xfrm>
            <a:off x="1513680" y="362089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7" name="Shape 1217"/>
          <p:cNvSpPr/>
          <p:nvPr/>
        </p:nvSpPr>
        <p:spPr>
          <a:xfrm>
            <a:off x="1521520" y="36463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8" name="Shape 1218"/>
          <p:cNvSpPr/>
          <p:nvPr/>
        </p:nvSpPr>
        <p:spPr>
          <a:xfrm>
            <a:off x="1520540" y="367496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9" name="Shape 1219"/>
          <p:cNvSpPr/>
          <p:nvPr/>
        </p:nvSpPr>
        <p:spPr>
          <a:xfrm>
            <a:off x="1498000" y="370257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0" name="Shape 1220"/>
          <p:cNvSpPr/>
          <p:nvPr/>
        </p:nvSpPr>
        <p:spPr>
          <a:xfrm>
            <a:off x="1471998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1" name="Shape 1221"/>
          <p:cNvSpPr/>
          <p:nvPr/>
        </p:nvSpPr>
        <p:spPr>
          <a:xfrm>
            <a:off x="1446976" y="370149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2" name="Shape 1222"/>
          <p:cNvSpPr/>
          <p:nvPr/>
        </p:nvSpPr>
        <p:spPr>
          <a:xfrm>
            <a:off x="1443056" y="367388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3" name="Shape 1223"/>
          <p:cNvSpPr/>
          <p:nvPr/>
        </p:nvSpPr>
        <p:spPr>
          <a:xfrm>
            <a:off x="1443056" y="36452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4" name="Shape 1224"/>
          <p:cNvSpPr/>
          <p:nvPr/>
        </p:nvSpPr>
        <p:spPr>
          <a:xfrm>
            <a:off x="1443056" y="363387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5" name="Shape 1225"/>
          <p:cNvSpPr/>
          <p:nvPr/>
        </p:nvSpPr>
        <p:spPr>
          <a:xfrm>
            <a:off x="815781" y="344622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6" name="Shape 1226"/>
          <p:cNvSpPr/>
          <p:nvPr/>
        </p:nvSpPr>
        <p:spPr>
          <a:xfrm>
            <a:off x="815781" y="3446223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89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7" name="Shape 1227"/>
          <p:cNvSpPr/>
          <p:nvPr/>
        </p:nvSpPr>
        <p:spPr>
          <a:xfrm>
            <a:off x="834407" y="344622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8" name="Shape 1228"/>
          <p:cNvSpPr/>
          <p:nvPr/>
        </p:nvSpPr>
        <p:spPr>
          <a:xfrm>
            <a:off x="860376" y="344622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9" name="Shape 1229"/>
          <p:cNvSpPr/>
          <p:nvPr/>
        </p:nvSpPr>
        <p:spPr>
          <a:xfrm>
            <a:off x="886353" y="344788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0" name="Shape 1230"/>
          <p:cNvSpPr/>
          <p:nvPr/>
        </p:nvSpPr>
        <p:spPr>
          <a:xfrm>
            <a:off x="894192" y="347325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1" name="Shape 1231"/>
          <p:cNvSpPr/>
          <p:nvPr/>
        </p:nvSpPr>
        <p:spPr>
          <a:xfrm>
            <a:off x="893212" y="350194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2" name="Shape 1232"/>
          <p:cNvSpPr/>
          <p:nvPr/>
        </p:nvSpPr>
        <p:spPr>
          <a:xfrm>
            <a:off x="870673" y="352948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3" name="Shape 1233"/>
          <p:cNvSpPr/>
          <p:nvPr/>
        </p:nvSpPr>
        <p:spPr>
          <a:xfrm>
            <a:off x="844697" y="353273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4" name="Shape 1234"/>
          <p:cNvSpPr/>
          <p:nvPr/>
        </p:nvSpPr>
        <p:spPr>
          <a:xfrm>
            <a:off x="819701" y="352840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5" name="Shape 1235"/>
          <p:cNvSpPr/>
          <p:nvPr/>
        </p:nvSpPr>
        <p:spPr>
          <a:xfrm>
            <a:off x="815781" y="350086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6" name="Shape 1236"/>
          <p:cNvSpPr/>
          <p:nvPr/>
        </p:nvSpPr>
        <p:spPr>
          <a:xfrm>
            <a:off x="815781" y="34721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7" name="Shape 1237"/>
          <p:cNvSpPr/>
          <p:nvPr/>
        </p:nvSpPr>
        <p:spPr>
          <a:xfrm>
            <a:off x="815781" y="3460858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8" name="Shape 1238"/>
          <p:cNvSpPr/>
          <p:nvPr/>
        </p:nvSpPr>
        <p:spPr>
          <a:xfrm>
            <a:off x="1560719" y="387883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9" name="Shape 1239"/>
          <p:cNvSpPr/>
          <p:nvPr/>
        </p:nvSpPr>
        <p:spPr>
          <a:xfrm>
            <a:off x="1560719" y="3878839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0" name="Shape 1240"/>
          <p:cNvSpPr/>
          <p:nvPr/>
        </p:nvSpPr>
        <p:spPr>
          <a:xfrm>
            <a:off x="1579339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1" name="Shape 1241"/>
          <p:cNvSpPr/>
          <p:nvPr/>
        </p:nvSpPr>
        <p:spPr>
          <a:xfrm>
            <a:off x="1605276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2" name="Shape 1242"/>
          <p:cNvSpPr/>
          <p:nvPr/>
        </p:nvSpPr>
        <p:spPr>
          <a:xfrm>
            <a:off x="1631278" y="388049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3" name="Shape 1243"/>
          <p:cNvSpPr/>
          <p:nvPr/>
        </p:nvSpPr>
        <p:spPr>
          <a:xfrm>
            <a:off x="1639118" y="39058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4" name="Shape 1244"/>
          <p:cNvSpPr/>
          <p:nvPr/>
        </p:nvSpPr>
        <p:spPr>
          <a:xfrm>
            <a:off x="1638138" y="393456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5" name="Shape 1245"/>
          <p:cNvSpPr/>
          <p:nvPr/>
        </p:nvSpPr>
        <p:spPr>
          <a:xfrm>
            <a:off x="1615599" y="39621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6" name="Shape 1246"/>
          <p:cNvSpPr/>
          <p:nvPr/>
        </p:nvSpPr>
        <p:spPr>
          <a:xfrm>
            <a:off x="1589596" y="396542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7" name="Shape 1247"/>
          <p:cNvSpPr/>
          <p:nvPr/>
        </p:nvSpPr>
        <p:spPr>
          <a:xfrm>
            <a:off x="1564639" y="396109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8" name="Shape 1248"/>
          <p:cNvSpPr/>
          <p:nvPr/>
        </p:nvSpPr>
        <p:spPr>
          <a:xfrm>
            <a:off x="1560719" y="393348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9" name="Shape 1249"/>
          <p:cNvSpPr/>
          <p:nvPr/>
        </p:nvSpPr>
        <p:spPr>
          <a:xfrm>
            <a:off x="1560719" y="39047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0" name="Shape 1250"/>
          <p:cNvSpPr/>
          <p:nvPr/>
        </p:nvSpPr>
        <p:spPr>
          <a:xfrm>
            <a:off x="1560719" y="389347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1" name="Shape 1251"/>
          <p:cNvSpPr/>
          <p:nvPr/>
        </p:nvSpPr>
        <p:spPr>
          <a:xfrm>
            <a:off x="1717517" y="366256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2" name="Shape 1252"/>
          <p:cNvSpPr/>
          <p:nvPr/>
        </p:nvSpPr>
        <p:spPr>
          <a:xfrm>
            <a:off x="1717517" y="366256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Shape 1253"/>
          <p:cNvSpPr/>
          <p:nvPr/>
        </p:nvSpPr>
        <p:spPr>
          <a:xfrm>
            <a:off x="1736137" y="366256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Shape 1254"/>
          <p:cNvSpPr/>
          <p:nvPr/>
        </p:nvSpPr>
        <p:spPr>
          <a:xfrm>
            <a:off x="1762139" y="366256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Shape 1255"/>
          <p:cNvSpPr/>
          <p:nvPr/>
        </p:nvSpPr>
        <p:spPr>
          <a:xfrm>
            <a:off x="1788076" y="366415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Shape 1256"/>
          <p:cNvSpPr/>
          <p:nvPr/>
        </p:nvSpPr>
        <p:spPr>
          <a:xfrm>
            <a:off x="1795916" y="368960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7" name="Shape 1257"/>
          <p:cNvSpPr/>
          <p:nvPr/>
        </p:nvSpPr>
        <p:spPr>
          <a:xfrm>
            <a:off x="1794936" y="371822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8" name="Shape 1258"/>
          <p:cNvSpPr/>
          <p:nvPr/>
        </p:nvSpPr>
        <p:spPr>
          <a:xfrm>
            <a:off x="1772396" y="374583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9" name="Shape 1259"/>
          <p:cNvSpPr/>
          <p:nvPr/>
        </p:nvSpPr>
        <p:spPr>
          <a:xfrm>
            <a:off x="1746459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0" name="Shape 1260"/>
          <p:cNvSpPr/>
          <p:nvPr/>
        </p:nvSpPr>
        <p:spPr>
          <a:xfrm>
            <a:off x="1721437" y="374475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1" name="Shape 1261"/>
          <p:cNvSpPr/>
          <p:nvPr/>
        </p:nvSpPr>
        <p:spPr>
          <a:xfrm>
            <a:off x="1717517" y="3717140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2" name="Shape 1262"/>
          <p:cNvSpPr/>
          <p:nvPr/>
        </p:nvSpPr>
        <p:spPr>
          <a:xfrm>
            <a:off x="1717517" y="368852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3" name="Shape 1263"/>
          <p:cNvSpPr/>
          <p:nvPr/>
        </p:nvSpPr>
        <p:spPr>
          <a:xfrm>
            <a:off x="1717517" y="3677129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4" name="Shape 1264"/>
          <p:cNvSpPr/>
          <p:nvPr/>
        </p:nvSpPr>
        <p:spPr>
          <a:xfrm>
            <a:off x="1247046" y="361931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5" name="Shape 1265"/>
          <p:cNvSpPr/>
          <p:nvPr/>
        </p:nvSpPr>
        <p:spPr>
          <a:xfrm>
            <a:off x="1247046" y="361931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76" y="8074"/>
                </a:lnTo>
                <a:lnTo>
                  <a:pt x="1476" y="6992"/>
                </a:lnTo>
                <a:lnTo>
                  <a:pt x="1966" y="6992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6" name="Shape 1266"/>
          <p:cNvSpPr/>
          <p:nvPr/>
        </p:nvSpPr>
        <p:spPr>
          <a:xfrm>
            <a:off x="1265672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7" name="Shape 1267"/>
          <p:cNvSpPr/>
          <p:nvPr/>
        </p:nvSpPr>
        <p:spPr>
          <a:xfrm>
            <a:off x="1291648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8" name="Shape 1268"/>
          <p:cNvSpPr/>
          <p:nvPr/>
        </p:nvSpPr>
        <p:spPr>
          <a:xfrm>
            <a:off x="1317618" y="362089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66" y="7064"/>
                </a:lnTo>
                <a:lnTo>
                  <a:pt x="6866" y="7569"/>
                </a:lnTo>
                <a:lnTo>
                  <a:pt x="6866" y="8146"/>
                </a:lnTo>
                <a:lnTo>
                  <a:pt x="7356" y="8650"/>
                </a:lnTo>
                <a:lnTo>
                  <a:pt x="7356" y="9227"/>
                </a:lnTo>
                <a:lnTo>
                  <a:pt x="7356" y="9732"/>
                </a:lnTo>
                <a:lnTo>
                  <a:pt x="7356" y="10308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90"/>
                </a:lnTo>
                <a:lnTo>
                  <a:pt x="7846" y="11894"/>
                </a:lnTo>
                <a:lnTo>
                  <a:pt x="7846" y="12471"/>
                </a:lnTo>
                <a:lnTo>
                  <a:pt x="7846" y="12976"/>
                </a:lnTo>
                <a:lnTo>
                  <a:pt x="7846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9" name="Shape 1269"/>
          <p:cNvSpPr/>
          <p:nvPr/>
        </p:nvSpPr>
        <p:spPr>
          <a:xfrm>
            <a:off x="1325464" y="36463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0" name="Shape 1270"/>
          <p:cNvSpPr/>
          <p:nvPr/>
        </p:nvSpPr>
        <p:spPr>
          <a:xfrm>
            <a:off x="1324484" y="367496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1" name="Shape 1271"/>
          <p:cNvSpPr/>
          <p:nvPr/>
        </p:nvSpPr>
        <p:spPr>
          <a:xfrm>
            <a:off x="1301938" y="370257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2" name="Shape 1272"/>
          <p:cNvSpPr/>
          <p:nvPr/>
        </p:nvSpPr>
        <p:spPr>
          <a:xfrm>
            <a:off x="1275962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3" name="Shape 1273"/>
          <p:cNvSpPr/>
          <p:nvPr/>
        </p:nvSpPr>
        <p:spPr>
          <a:xfrm>
            <a:off x="1250972" y="370149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4" name="Shape 1274"/>
          <p:cNvSpPr/>
          <p:nvPr/>
        </p:nvSpPr>
        <p:spPr>
          <a:xfrm>
            <a:off x="1247046" y="367388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5" name="Shape 1275"/>
          <p:cNvSpPr/>
          <p:nvPr/>
        </p:nvSpPr>
        <p:spPr>
          <a:xfrm>
            <a:off x="1247046" y="36452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6" name="Shape 1276"/>
          <p:cNvSpPr/>
          <p:nvPr/>
        </p:nvSpPr>
        <p:spPr>
          <a:xfrm>
            <a:off x="1247046" y="363387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7" name="Shape 1277"/>
          <p:cNvSpPr/>
          <p:nvPr/>
        </p:nvSpPr>
        <p:spPr>
          <a:xfrm>
            <a:off x="1247046" y="3316460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8" name="Shape 1278"/>
          <p:cNvSpPr/>
          <p:nvPr/>
        </p:nvSpPr>
        <p:spPr>
          <a:xfrm>
            <a:off x="1247046" y="3316460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76" y="8074"/>
                </a:lnTo>
                <a:lnTo>
                  <a:pt x="1476" y="6992"/>
                </a:lnTo>
                <a:lnTo>
                  <a:pt x="1966" y="6992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9" name="Shape 1279"/>
          <p:cNvSpPr/>
          <p:nvPr/>
        </p:nvSpPr>
        <p:spPr>
          <a:xfrm>
            <a:off x="1265672" y="33164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0" name="Shape 1280"/>
          <p:cNvSpPr/>
          <p:nvPr/>
        </p:nvSpPr>
        <p:spPr>
          <a:xfrm>
            <a:off x="1291648" y="33164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1" name="Shape 1281"/>
          <p:cNvSpPr/>
          <p:nvPr/>
        </p:nvSpPr>
        <p:spPr>
          <a:xfrm>
            <a:off x="1317618" y="331804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66" y="7064"/>
                </a:lnTo>
                <a:lnTo>
                  <a:pt x="6866" y="7569"/>
                </a:lnTo>
                <a:lnTo>
                  <a:pt x="6866" y="8146"/>
                </a:lnTo>
                <a:lnTo>
                  <a:pt x="7356" y="8650"/>
                </a:lnTo>
                <a:lnTo>
                  <a:pt x="7356" y="9227"/>
                </a:lnTo>
                <a:lnTo>
                  <a:pt x="7356" y="9732"/>
                </a:lnTo>
                <a:lnTo>
                  <a:pt x="7356" y="10308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90"/>
                </a:lnTo>
                <a:lnTo>
                  <a:pt x="7846" y="11894"/>
                </a:lnTo>
                <a:lnTo>
                  <a:pt x="7846" y="12471"/>
                </a:lnTo>
                <a:lnTo>
                  <a:pt x="7846" y="12976"/>
                </a:lnTo>
                <a:lnTo>
                  <a:pt x="7846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2" name="Shape 1282"/>
          <p:cNvSpPr/>
          <p:nvPr/>
        </p:nvSpPr>
        <p:spPr>
          <a:xfrm>
            <a:off x="1325464" y="334349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3" name="Shape 1283"/>
          <p:cNvSpPr/>
          <p:nvPr/>
        </p:nvSpPr>
        <p:spPr>
          <a:xfrm>
            <a:off x="1324484" y="337211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4" name="Shape 1284"/>
          <p:cNvSpPr/>
          <p:nvPr/>
        </p:nvSpPr>
        <p:spPr>
          <a:xfrm>
            <a:off x="1301938" y="339972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5" name="Shape 1285"/>
          <p:cNvSpPr/>
          <p:nvPr/>
        </p:nvSpPr>
        <p:spPr>
          <a:xfrm>
            <a:off x="1275962" y="340296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6" name="Shape 1286"/>
          <p:cNvSpPr/>
          <p:nvPr/>
        </p:nvSpPr>
        <p:spPr>
          <a:xfrm>
            <a:off x="1250972" y="339864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7" name="Shape 1287"/>
          <p:cNvSpPr/>
          <p:nvPr/>
        </p:nvSpPr>
        <p:spPr>
          <a:xfrm>
            <a:off x="1247046" y="337103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8" name="Shape 1288"/>
          <p:cNvSpPr/>
          <p:nvPr/>
        </p:nvSpPr>
        <p:spPr>
          <a:xfrm>
            <a:off x="1247046" y="33424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9" name="Shape 1289"/>
          <p:cNvSpPr/>
          <p:nvPr/>
        </p:nvSpPr>
        <p:spPr>
          <a:xfrm>
            <a:off x="1247046" y="3331023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0" name="Shape 1290"/>
          <p:cNvSpPr/>
          <p:nvPr/>
        </p:nvSpPr>
        <p:spPr>
          <a:xfrm>
            <a:off x="815781" y="387883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31" y="86580"/>
                </a:lnTo>
                <a:lnTo>
                  <a:pt x="78411" y="80092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Shape 1291"/>
          <p:cNvSpPr/>
          <p:nvPr/>
        </p:nvSpPr>
        <p:spPr>
          <a:xfrm>
            <a:off x="815781" y="3878839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89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Shape 1292"/>
          <p:cNvSpPr/>
          <p:nvPr/>
        </p:nvSpPr>
        <p:spPr>
          <a:xfrm>
            <a:off x="834407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Shape 1293"/>
          <p:cNvSpPr/>
          <p:nvPr/>
        </p:nvSpPr>
        <p:spPr>
          <a:xfrm>
            <a:off x="860376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Shape 1294"/>
          <p:cNvSpPr/>
          <p:nvPr/>
        </p:nvSpPr>
        <p:spPr>
          <a:xfrm>
            <a:off x="886353" y="388049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5" name="Shape 1295"/>
          <p:cNvSpPr/>
          <p:nvPr/>
        </p:nvSpPr>
        <p:spPr>
          <a:xfrm>
            <a:off x="894192" y="39058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6" name="Shape 1296"/>
          <p:cNvSpPr/>
          <p:nvPr/>
        </p:nvSpPr>
        <p:spPr>
          <a:xfrm>
            <a:off x="893212" y="393456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Shape 1297"/>
          <p:cNvSpPr/>
          <p:nvPr/>
        </p:nvSpPr>
        <p:spPr>
          <a:xfrm>
            <a:off x="870673" y="39621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8" name="Shape 1298"/>
          <p:cNvSpPr/>
          <p:nvPr/>
        </p:nvSpPr>
        <p:spPr>
          <a:xfrm>
            <a:off x="844697" y="396542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9" name="Shape 1299"/>
          <p:cNvSpPr/>
          <p:nvPr/>
        </p:nvSpPr>
        <p:spPr>
          <a:xfrm>
            <a:off x="819701" y="396109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0" name="Shape 1300"/>
          <p:cNvSpPr/>
          <p:nvPr/>
        </p:nvSpPr>
        <p:spPr>
          <a:xfrm>
            <a:off x="815781" y="393348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1" name="Shape 1301"/>
          <p:cNvSpPr/>
          <p:nvPr/>
        </p:nvSpPr>
        <p:spPr>
          <a:xfrm>
            <a:off x="815781" y="39047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2" name="Shape 1302"/>
          <p:cNvSpPr/>
          <p:nvPr/>
        </p:nvSpPr>
        <p:spPr>
          <a:xfrm>
            <a:off x="815781" y="389347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3" name="Shape 1303"/>
          <p:cNvSpPr/>
          <p:nvPr/>
        </p:nvSpPr>
        <p:spPr>
          <a:xfrm>
            <a:off x="1090222" y="322987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92"/>
                </a:lnTo>
                <a:lnTo>
                  <a:pt x="5886" y="86580"/>
                </a:lnTo>
                <a:lnTo>
                  <a:pt x="72531" y="86580"/>
                </a:lnTo>
                <a:lnTo>
                  <a:pt x="78411" y="80092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4" name="Shape 1304"/>
          <p:cNvSpPr/>
          <p:nvPr/>
        </p:nvSpPr>
        <p:spPr>
          <a:xfrm>
            <a:off x="1090222" y="3229879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5" name="Shape 1305"/>
          <p:cNvSpPr/>
          <p:nvPr/>
        </p:nvSpPr>
        <p:spPr>
          <a:xfrm>
            <a:off x="1108848" y="322987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6" name="Shape 1306"/>
          <p:cNvSpPr/>
          <p:nvPr/>
        </p:nvSpPr>
        <p:spPr>
          <a:xfrm>
            <a:off x="1134825" y="322987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7" name="Shape 1307"/>
          <p:cNvSpPr/>
          <p:nvPr/>
        </p:nvSpPr>
        <p:spPr>
          <a:xfrm>
            <a:off x="1160794" y="323153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8" name="Shape 1308"/>
          <p:cNvSpPr/>
          <p:nvPr/>
        </p:nvSpPr>
        <p:spPr>
          <a:xfrm>
            <a:off x="1168634" y="32569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9" name="Shape 1309"/>
          <p:cNvSpPr/>
          <p:nvPr/>
        </p:nvSpPr>
        <p:spPr>
          <a:xfrm>
            <a:off x="1167654" y="328560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0" name="Shape 1310"/>
          <p:cNvSpPr/>
          <p:nvPr/>
        </p:nvSpPr>
        <p:spPr>
          <a:xfrm>
            <a:off x="1145114" y="331321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1" name="Shape 1311"/>
          <p:cNvSpPr/>
          <p:nvPr/>
        </p:nvSpPr>
        <p:spPr>
          <a:xfrm>
            <a:off x="1119138" y="33164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2" name="Shape 1312"/>
          <p:cNvSpPr/>
          <p:nvPr/>
        </p:nvSpPr>
        <p:spPr>
          <a:xfrm>
            <a:off x="1094142" y="331213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906" y="3748"/>
                </a:lnTo>
                <a:lnTo>
                  <a:pt x="4416" y="3748"/>
                </a:lnTo>
                <a:lnTo>
                  <a:pt x="4416" y="3748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585"/>
                </a:lnTo>
                <a:lnTo>
                  <a:pt x="986" y="1585"/>
                </a:lnTo>
                <a:lnTo>
                  <a:pt x="986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3" name="Shape 1313"/>
          <p:cNvSpPr/>
          <p:nvPr/>
        </p:nvSpPr>
        <p:spPr>
          <a:xfrm>
            <a:off x="1090222" y="328452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4" name="Shape 1314"/>
          <p:cNvSpPr/>
          <p:nvPr/>
        </p:nvSpPr>
        <p:spPr>
          <a:xfrm>
            <a:off x="1090222" y="32558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5" name="Shape 1315"/>
          <p:cNvSpPr/>
          <p:nvPr/>
        </p:nvSpPr>
        <p:spPr>
          <a:xfrm>
            <a:off x="1090222" y="324451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6" name="Shape 1316"/>
          <p:cNvSpPr/>
          <p:nvPr/>
        </p:nvSpPr>
        <p:spPr>
          <a:xfrm>
            <a:off x="1364670" y="318662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05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05" y="86580"/>
                </a:lnTo>
                <a:lnTo>
                  <a:pt x="78385" y="80092"/>
                </a:lnTo>
                <a:lnTo>
                  <a:pt x="78385" y="6488"/>
                </a:lnTo>
                <a:lnTo>
                  <a:pt x="72505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7" name="Shape 1317"/>
          <p:cNvSpPr/>
          <p:nvPr/>
        </p:nvSpPr>
        <p:spPr>
          <a:xfrm>
            <a:off x="1364670" y="3186625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89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8" name="Shape 1318"/>
          <p:cNvSpPr/>
          <p:nvPr/>
        </p:nvSpPr>
        <p:spPr>
          <a:xfrm>
            <a:off x="1383290" y="318662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8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9" name="Shape 1319"/>
          <p:cNvSpPr/>
          <p:nvPr/>
        </p:nvSpPr>
        <p:spPr>
          <a:xfrm>
            <a:off x="1409279" y="318662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0" name="Shape 1320"/>
          <p:cNvSpPr/>
          <p:nvPr/>
        </p:nvSpPr>
        <p:spPr>
          <a:xfrm>
            <a:off x="1435216" y="318828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1" name="Shape 1321"/>
          <p:cNvSpPr/>
          <p:nvPr/>
        </p:nvSpPr>
        <p:spPr>
          <a:xfrm>
            <a:off x="1443056" y="321365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2" name="Shape 1322"/>
          <p:cNvSpPr/>
          <p:nvPr/>
        </p:nvSpPr>
        <p:spPr>
          <a:xfrm>
            <a:off x="1442076" y="324235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3" name="Shape 1323"/>
          <p:cNvSpPr/>
          <p:nvPr/>
        </p:nvSpPr>
        <p:spPr>
          <a:xfrm>
            <a:off x="1419536" y="326996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4" name="Shape 1324"/>
          <p:cNvSpPr/>
          <p:nvPr/>
        </p:nvSpPr>
        <p:spPr>
          <a:xfrm>
            <a:off x="1393599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5" name="Shape 1325"/>
          <p:cNvSpPr/>
          <p:nvPr/>
        </p:nvSpPr>
        <p:spPr>
          <a:xfrm>
            <a:off x="1368590" y="326888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06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6" name="Shape 1326"/>
          <p:cNvSpPr/>
          <p:nvPr/>
        </p:nvSpPr>
        <p:spPr>
          <a:xfrm>
            <a:off x="1364670" y="324126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7" name="Shape 1327"/>
          <p:cNvSpPr/>
          <p:nvPr/>
        </p:nvSpPr>
        <p:spPr>
          <a:xfrm>
            <a:off x="1364670" y="321257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8" name="Shape 1328"/>
          <p:cNvSpPr/>
          <p:nvPr/>
        </p:nvSpPr>
        <p:spPr>
          <a:xfrm>
            <a:off x="1364670" y="320125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9" name="Shape 1329"/>
          <p:cNvSpPr/>
          <p:nvPr/>
        </p:nvSpPr>
        <p:spPr>
          <a:xfrm>
            <a:off x="894192" y="361931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0" name="Shape 1330"/>
          <p:cNvSpPr/>
          <p:nvPr/>
        </p:nvSpPr>
        <p:spPr>
          <a:xfrm>
            <a:off x="894192" y="361931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1" name="Shape 1331"/>
          <p:cNvSpPr/>
          <p:nvPr/>
        </p:nvSpPr>
        <p:spPr>
          <a:xfrm>
            <a:off x="912819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2" name="Shape 1332"/>
          <p:cNvSpPr/>
          <p:nvPr/>
        </p:nvSpPr>
        <p:spPr>
          <a:xfrm>
            <a:off x="938788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3" name="Shape 1333"/>
          <p:cNvSpPr/>
          <p:nvPr/>
        </p:nvSpPr>
        <p:spPr>
          <a:xfrm>
            <a:off x="964764" y="362089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4" name="Shape 1334"/>
          <p:cNvSpPr/>
          <p:nvPr/>
        </p:nvSpPr>
        <p:spPr>
          <a:xfrm>
            <a:off x="972604" y="36463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5" name="Shape 1335"/>
          <p:cNvSpPr/>
          <p:nvPr/>
        </p:nvSpPr>
        <p:spPr>
          <a:xfrm>
            <a:off x="971624" y="367496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6" name="Shape 1336"/>
          <p:cNvSpPr/>
          <p:nvPr/>
        </p:nvSpPr>
        <p:spPr>
          <a:xfrm>
            <a:off x="949085" y="370257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7" name="Shape 1337"/>
          <p:cNvSpPr/>
          <p:nvPr/>
        </p:nvSpPr>
        <p:spPr>
          <a:xfrm>
            <a:off x="923109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8" name="Shape 1338"/>
          <p:cNvSpPr/>
          <p:nvPr/>
        </p:nvSpPr>
        <p:spPr>
          <a:xfrm>
            <a:off x="898112" y="370149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9" name="Shape 1339"/>
          <p:cNvSpPr/>
          <p:nvPr/>
        </p:nvSpPr>
        <p:spPr>
          <a:xfrm>
            <a:off x="894192" y="367388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0" name="Shape 1340"/>
          <p:cNvSpPr/>
          <p:nvPr/>
        </p:nvSpPr>
        <p:spPr>
          <a:xfrm>
            <a:off x="894192" y="36452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1" name="Shape 1341"/>
          <p:cNvSpPr/>
          <p:nvPr/>
        </p:nvSpPr>
        <p:spPr>
          <a:xfrm>
            <a:off x="894192" y="363387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2" name="Shape 1342"/>
          <p:cNvSpPr/>
          <p:nvPr/>
        </p:nvSpPr>
        <p:spPr>
          <a:xfrm>
            <a:off x="1011810" y="361931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3" name="Shape 1343"/>
          <p:cNvSpPr/>
          <p:nvPr/>
        </p:nvSpPr>
        <p:spPr>
          <a:xfrm>
            <a:off x="1011810" y="361931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4" name="Shape 1344"/>
          <p:cNvSpPr/>
          <p:nvPr/>
        </p:nvSpPr>
        <p:spPr>
          <a:xfrm>
            <a:off x="1030437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5" name="Shape 1345"/>
          <p:cNvSpPr/>
          <p:nvPr/>
        </p:nvSpPr>
        <p:spPr>
          <a:xfrm>
            <a:off x="1056406" y="361931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6" name="Shape 1346"/>
          <p:cNvSpPr/>
          <p:nvPr/>
        </p:nvSpPr>
        <p:spPr>
          <a:xfrm>
            <a:off x="1082382" y="362089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7" name="Shape 1347"/>
          <p:cNvSpPr/>
          <p:nvPr/>
        </p:nvSpPr>
        <p:spPr>
          <a:xfrm>
            <a:off x="1090222" y="364634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8" name="Shape 1348"/>
          <p:cNvSpPr/>
          <p:nvPr/>
        </p:nvSpPr>
        <p:spPr>
          <a:xfrm>
            <a:off x="1089242" y="367496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9" name="Shape 1349"/>
          <p:cNvSpPr/>
          <p:nvPr/>
        </p:nvSpPr>
        <p:spPr>
          <a:xfrm>
            <a:off x="1066703" y="370257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0" name="Shape 1350"/>
          <p:cNvSpPr/>
          <p:nvPr/>
        </p:nvSpPr>
        <p:spPr>
          <a:xfrm>
            <a:off x="1040726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1" name="Shape 1351"/>
          <p:cNvSpPr/>
          <p:nvPr/>
        </p:nvSpPr>
        <p:spPr>
          <a:xfrm>
            <a:off x="1015730" y="370149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906" y="3748"/>
                </a:lnTo>
                <a:lnTo>
                  <a:pt x="4416" y="3748"/>
                </a:lnTo>
                <a:lnTo>
                  <a:pt x="4416" y="3748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2" name="Shape 1352"/>
          <p:cNvSpPr/>
          <p:nvPr/>
        </p:nvSpPr>
        <p:spPr>
          <a:xfrm>
            <a:off x="1011810" y="367388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3" name="Shape 1353"/>
          <p:cNvSpPr/>
          <p:nvPr/>
        </p:nvSpPr>
        <p:spPr>
          <a:xfrm>
            <a:off x="1011810" y="36452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4" name="Shape 1354"/>
          <p:cNvSpPr/>
          <p:nvPr/>
        </p:nvSpPr>
        <p:spPr>
          <a:xfrm>
            <a:off x="1011810" y="363387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5" name="Shape 1355"/>
          <p:cNvSpPr/>
          <p:nvPr/>
        </p:nvSpPr>
        <p:spPr>
          <a:xfrm>
            <a:off x="1011810" y="335971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6" name="Shape 1356"/>
          <p:cNvSpPr/>
          <p:nvPr/>
        </p:nvSpPr>
        <p:spPr>
          <a:xfrm>
            <a:off x="1011810" y="335971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7" name="Shape 1357"/>
          <p:cNvSpPr/>
          <p:nvPr/>
        </p:nvSpPr>
        <p:spPr>
          <a:xfrm>
            <a:off x="1030437" y="335971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8" name="Shape 1358"/>
          <p:cNvSpPr/>
          <p:nvPr/>
        </p:nvSpPr>
        <p:spPr>
          <a:xfrm>
            <a:off x="1056406" y="335971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9" name="Shape 1359"/>
          <p:cNvSpPr/>
          <p:nvPr/>
        </p:nvSpPr>
        <p:spPr>
          <a:xfrm>
            <a:off x="1082382" y="336130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0" name="Shape 1360"/>
          <p:cNvSpPr/>
          <p:nvPr/>
        </p:nvSpPr>
        <p:spPr>
          <a:xfrm>
            <a:off x="1090222" y="338674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1" name="Shape 1361"/>
          <p:cNvSpPr/>
          <p:nvPr/>
        </p:nvSpPr>
        <p:spPr>
          <a:xfrm>
            <a:off x="1089242" y="341536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92"/>
                </a:lnTo>
                <a:lnTo>
                  <a:pt x="979" y="16797"/>
                </a:lnTo>
                <a:lnTo>
                  <a:pt x="979" y="17373"/>
                </a:lnTo>
                <a:lnTo>
                  <a:pt x="979" y="17878"/>
                </a:lnTo>
                <a:lnTo>
                  <a:pt x="979" y="18455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536"/>
                </a:lnTo>
                <a:lnTo>
                  <a:pt x="489" y="20041"/>
                </a:lnTo>
                <a:lnTo>
                  <a:pt x="489" y="20617"/>
                </a:lnTo>
                <a:lnTo>
                  <a:pt x="489" y="21122"/>
                </a:lnTo>
                <a:lnTo>
                  <a:pt x="0" y="21122"/>
                </a:lnTo>
                <a:lnTo>
                  <a:pt x="0" y="2169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2" name="Shape 1362"/>
          <p:cNvSpPr/>
          <p:nvPr/>
        </p:nvSpPr>
        <p:spPr>
          <a:xfrm>
            <a:off x="1066703" y="344297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3" name="Shape 1363"/>
          <p:cNvSpPr/>
          <p:nvPr/>
        </p:nvSpPr>
        <p:spPr>
          <a:xfrm>
            <a:off x="1040726" y="344622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4" name="Shape 1364"/>
          <p:cNvSpPr/>
          <p:nvPr/>
        </p:nvSpPr>
        <p:spPr>
          <a:xfrm>
            <a:off x="1015730" y="344189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5" name="Shape 1365"/>
          <p:cNvSpPr/>
          <p:nvPr/>
        </p:nvSpPr>
        <p:spPr>
          <a:xfrm>
            <a:off x="1011810" y="3414287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99"/>
                </a:moveTo>
                <a:lnTo>
                  <a:pt x="489" y="21699"/>
                </a:lnTo>
                <a:lnTo>
                  <a:pt x="489" y="20617"/>
                </a:lnTo>
                <a:lnTo>
                  <a:pt x="0" y="20617"/>
                </a:lnTo>
                <a:lnTo>
                  <a:pt x="0" y="20617"/>
                </a:lnTo>
                <a:lnTo>
                  <a:pt x="0" y="1737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6" name="Shape 1366"/>
          <p:cNvSpPr/>
          <p:nvPr/>
        </p:nvSpPr>
        <p:spPr>
          <a:xfrm>
            <a:off x="1011810" y="338566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7" name="Shape 1367"/>
          <p:cNvSpPr/>
          <p:nvPr/>
        </p:nvSpPr>
        <p:spPr>
          <a:xfrm>
            <a:off x="1011810" y="337427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8" name="Shape 1368"/>
          <p:cNvSpPr/>
          <p:nvPr/>
        </p:nvSpPr>
        <p:spPr>
          <a:xfrm>
            <a:off x="1521520" y="318662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9" name="Shape 1369"/>
          <p:cNvSpPr/>
          <p:nvPr/>
        </p:nvSpPr>
        <p:spPr>
          <a:xfrm>
            <a:off x="1521520" y="3186625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0" name="Shape 1370"/>
          <p:cNvSpPr/>
          <p:nvPr/>
        </p:nvSpPr>
        <p:spPr>
          <a:xfrm>
            <a:off x="1540140" y="318662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1" name="Shape 1371"/>
          <p:cNvSpPr/>
          <p:nvPr/>
        </p:nvSpPr>
        <p:spPr>
          <a:xfrm>
            <a:off x="1566077" y="318662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2" name="Shape 1372"/>
          <p:cNvSpPr/>
          <p:nvPr/>
        </p:nvSpPr>
        <p:spPr>
          <a:xfrm>
            <a:off x="1592079" y="318828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3" name="Shape 1373"/>
          <p:cNvSpPr/>
          <p:nvPr/>
        </p:nvSpPr>
        <p:spPr>
          <a:xfrm>
            <a:off x="1599919" y="321365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4" name="Shape 1374"/>
          <p:cNvSpPr/>
          <p:nvPr/>
        </p:nvSpPr>
        <p:spPr>
          <a:xfrm>
            <a:off x="1598939" y="324235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5" name="Shape 1375"/>
          <p:cNvSpPr/>
          <p:nvPr/>
        </p:nvSpPr>
        <p:spPr>
          <a:xfrm>
            <a:off x="1576399" y="326996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6" name="Shape 1376"/>
          <p:cNvSpPr/>
          <p:nvPr/>
        </p:nvSpPr>
        <p:spPr>
          <a:xfrm>
            <a:off x="1550397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7" name="Shape 1377"/>
          <p:cNvSpPr/>
          <p:nvPr/>
        </p:nvSpPr>
        <p:spPr>
          <a:xfrm>
            <a:off x="1525440" y="326888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8" name="Shape 1378"/>
          <p:cNvSpPr/>
          <p:nvPr/>
        </p:nvSpPr>
        <p:spPr>
          <a:xfrm>
            <a:off x="1521520" y="324126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9" name="Shape 1379"/>
          <p:cNvSpPr/>
          <p:nvPr/>
        </p:nvSpPr>
        <p:spPr>
          <a:xfrm>
            <a:off x="1521520" y="321257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0" name="Shape 1380"/>
          <p:cNvSpPr/>
          <p:nvPr/>
        </p:nvSpPr>
        <p:spPr>
          <a:xfrm>
            <a:off x="1521520" y="320125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1" name="Shape 1381"/>
          <p:cNvSpPr/>
          <p:nvPr/>
        </p:nvSpPr>
        <p:spPr>
          <a:xfrm>
            <a:off x="1247046" y="387883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92"/>
                </a:lnTo>
                <a:lnTo>
                  <a:pt x="5886" y="86580"/>
                </a:lnTo>
                <a:lnTo>
                  <a:pt x="72531" y="86580"/>
                </a:lnTo>
                <a:lnTo>
                  <a:pt x="78418" y="80092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2" name="Shape 1382"/>
          <p:cNvSpPr/>
          <p:nvPr/>
        </p:nvSpPr>
        <p:spPr>
          <a:xfrm>
            <a:off x="1247046" y="3878839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76" y="8146"/>
                </a:lnTo>
                <a:lnTo>
                  <a:pt x="1476" y="7064"/>
                </a:lnTo>
                <a:lnTo>
                  <a:pt x="1966" y="7064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902"/>
                </a:lnTo>
                <a:lnTo>
                  <a:pt x="3436" y="4902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820"/>
                </a:lnTo>
                <a:lnTo>
                  <a:pt x="4416" y="3820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3" name="Shape 1383"/>
          <p:cNvSpPr/>
          <p:nvPr/>
        </p:nvSpPr>
        <p:spPr>
          <a:xfrm>
            <a:off x="1265672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4" name="Shape 1384"/>
          <p:cNvSpPr/>
          <p:nvPr/>
        </p:nvSpPr>
        <p:spPr>
          <a:xfrm>
            <a:off x="1291648" y="387883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5" name="Shape 1385"/>
          <p:cNvSpPr/>
          <p:nvPr/>
        </p:nvSpPr>
        <p:spPr>
          <a:xfrm>
            <a:off x="1317618" y="388049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66" y="6992"/>
                </a:lnTo>
                <a:lnTo>
                  <a:pt x="6866" y="7569"/>
                </a:lnTo>
                <a:lnTo>
                  <a:pt x="6866" y="8074"/>
                </a:lnTo>
                <a:lnTo>
                  <a:pt x="7356" y="8650"/>
                </a:lnTo>
                <a:lnTo>
                  <a:pt x="7356" y="9155"/>
                </a:lnTo>
                <a:lnTo>
                  <a:pt x="7356" y="9732"/>
                </a:lnTo>
                <a:lnTo>
                  <a:pt x="7356" y="10236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18"/>
                </a:lnTo>
                <a:lnTo>
                  <a:pt x="7846" y="11894"/>
                </a:lnTo>
                <a:lnTo>
                  <a:pt x="7846" y="12399"/>
                </a:lnTo>
                <a:lnTo>
                  <a:pt x="7846" y="12976"/>
                </a:lnTo>
                <a:lnTo>
                  <a:pt x="7846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6" name="Shape 1386"/>
          <p:cNvSpPr/>
          <p:nvPr/>
        </p:nvSpPr>
        <p:spPr>
          <a:xfrm>
            <a:off x="1325464" y="39058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7" name="Shape 1387"/>
          <p:cNvSpPr/>
          <p:nvPr/>
        </p:nvSpPr>
        <p:spPr>
          <a:xfrm>
            <a:off x="1324484" y="393456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8" name="Shape 1388"/>
          <p:cNvSpPr/>
          <p:nvPr/>
        </p:nvSpPr>
        <p:spPr>
          <a:xfrm>
            <a:off x="1301938" y="39621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9" name="Shape 1389"/>
          <p:cNvSpPr/>
          <p:nvPr/>
        </p:nvSpPr>
        <p:spPr>
          <a:xfrm>
            <a:off x="1275962" y="396542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0" name="Shape 1390"/>
          <p:cNvSpPr/>
          <p:nvPr/>
        </p:nvSpPr>
        <p:spPr>
          <a:xfrm>
            <a:off x="1250972" y="396109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1" name="Shape 1391"/>
          <p:cNvSpPr/>
          <p:nvPr/>
        </p:nvSpPr>
        <p:spPr>
          <a:xfrm>
            <a:off x="1247046" y="393348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2" name="Shape 1392"/>
          <p:cNvSpPr/>
          <p:nvPr/>
        </p:nvSpPr>
        <p:spPr>
          <a:xfrm>
            <a:off x="1247046" y="39047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3" name="Shape 1393"/>
          <p:cNvSpPr/>
          <p:nvPr/>
        </p:nvSpPr>
        <p:spPr>
          <a:xfrm>
            <a:off x="1247046" y="389347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4" name="Shape 1394"/>
          <p:cNvSpPr/>
          <p:nvPr/>
        </p:nvSpPr>
        <p:spPr>
          <a:xfrm>
            <a:off x="1756716" y="340296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5" name="Shape 1395"/>
          <p:cNvSpPr/>
          <p:nvPr/>
        </p:nvSpPr>
        <p:spPr>
          <a:xfrm>
            <a:off x="1756716" y="340296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6" name="Shape 1396"/>
          <p:cNvSpPr/>
          <p:nvPr/>
        </p:nvSpPr>
        <p:spPr>
          <a:xfrm>
            <a:off x="1775336" y="340296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7" name="Shape 1397"/>
          <p:cNvSpPr/>
          <p:nvPr/>
        </p:nvSpPr>
        <p:spPr>
          <a:xfrm>
            <a:off x="1801338" y="340296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8" name="Shape 1398"/>
          <p:cNvSpPr/>
          <p:nvPr/>
        </p:nvSpPr>
        <p:spPr>
          <a:xfrm>
            <a:off x="1827275" y="340455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9" name="Shape 1399"/>
          <p:cNvSpPr/>
          <p:nvPr/>
        </p:nvSpPr>
        <p:spPr>
          <a:xfrm>
            <a:off x="1835115" y="34300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0" name="Shape 1400"/>
          <p:cNvSpPr/>
          <p:nvPr/>
        </p:nvSpPr>
        <p:spPr>
          <a:xfrm>
            <a:off x="1834135" y="345869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1" name="Shape 1401"/>
          <p:cNvSpPr/>
          <p:nvPr/>
        </p:nvSpPr>
        <p:spPr>
          <a:xfrm>
            <a:off x="1811596" y="348623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2" name="Shape 1402"/>
          <p:cNvSpPr/>
          <p:nvPr/>
        </p:nvSpPr>
        <p:spPr>
          <a:xfrm>
            <a:off x="1785659" y="3489478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3" name="Shape 1403"/>
          <p:cNvSpPr/>
          <p:nvPr/>
        </p:nvSpPr>
        <p:spPr>
          <a:xfrm>
            <a:off x="1760636" y="348515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820"/>
                </a:lnTo>
                <a:lnTo>
                  <a:pt x="5879" y="3820"/>
                </a:lnTo>
                <a:lnTo>
                  <a:pt x="5422" y="3820"/>
                </a:lnTo>
                <a:lnTo>
                  <a:pt x="4899" y="3820"/>
                </a:lnTo>
                <a:lnTo>
                  <a:pt x="4442" y="3820"/>
                </a:lnTo>
                <a:lnTo>
                  <a:pt x="4442" y="3820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4" name="Shape 1404"/>
          <p:cNvSpPr/>
          <p:nvPr/>
        </p:nvSpPr>
        <p:spPr>
          <a:xfrm>
            <a:off x="1756716" y="3457614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5" name="Shape 1405"/>
          <p:cNvSpPr/>
          <p:nvPr/>
        </p:nvSpPr>
        <p:spPr>
          <a:xfrm>
            <a:off x="1756716" y="342892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6" name="Shape 1406"/>
          <p:cNvSpPr/>
          <p:nvPr/>
        </p:nvSpPr>
        <p:spPr>
          <a:xfrm>
            <a:off x="1756716" y="3417531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7" name="Shape 1407"/>
          <p:cNvSpPr/>
          <p:nvPr/>
        </p:nvSpPr>
        <p:spPr>
          <a:xfrm>
            <a:off x="854987" y="327320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8" name="Shape 1408"/>
          <p:cNvSpPr/>
          <p:nvPr/>
        </p:nvSpPr>
        <p:spPr>
          <a:xfrm>
            <a:off x="854986" y="327320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9" name="Shape 1409"/>
          <p:cNvSpPr/>
          <p:nvPr/>
        </p:nvSpPr>
        <p:spPr>
          <a:xfrm>
            <a:off x="873613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0" name="Shape 1410"/>
          <p:cNvSpPr/>
          <p:nvPr/>
        </p:nvSpPr>
        <p:spPr>
          <a:xfrm>
            <a:off x="899582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1" name="Shape 1411"/>
          <p:cNvSpPr/>
          <p:nvPr/>
        </p:nvSpPr>
        <p:spPr>
          <a:xfrm>
            <a:off x="925559" y="327479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2" name="Shape 1412"/>
          <p:cNvSpPr/>
          <p:nvPr/>
        </p:nvSpPr>
        <p:spPr>
          <a:xfrm>
            <a:off x="933398" y="330024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3" name="Shape 1413"/>
          <p:cNvSpPr/>
          <p:nvPr/>
        </p:nvSpPr>
        <p:spPr>
          <a:xfrm>
            <a:off x="932418" y="332885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4" name="Shape 1414"/>
          <p:cNvSpPr/>
          <p:nvPr/>
        </p:nvSpPr>
        <p:spPr>
          <a:xfrm>
            <a:off x="909879" y="335647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5" name="Shape 1415"/>
          <p:cNvSpPr/>
          <p:nvPr/>
        </p:nvSpPr>
        <p:spPr>
          <a:xfrm>
            <a:off x="883903" y="335971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6" name="Shape 1416"/>
          <p:cNvSpPr/>
          <p:nvPr/>
        </p:nvSpPr>
        <p:spPr>
          <a:xfrm>
            <a:off x="858906" y="335538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7" name="Shape 1417"/>
          <p:cNvSpPr/>
          <p:nvPr/>
        </p:nvSpPr>
        <p:spPr>
          <a:xfrm>
            <a:off x="854986" y="332777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8" name="Shape 1418"/>
          <p:cNvSpPr/>
          <p:nvPr/>
        </p:nvSpPr>
        <p:spPr>
          <a:xfrm>
            <a:off x="854986" y="329915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9" name="Shape 1419"/>
          <p:cNvSpPr/>
          <p:nvPr/>
        </p:nvSpPr>
        <p:spPr>
          <a:xfrm>
            <a:off x="854986" y="328776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0" name="Shape 1420"/>
          <p:cNvSpPr/>
          <p:nvPr/>
        </p:nvSpPr>
        <p:spPr>
          <a:xfrm>
            <a:off x="1325464" y="374907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2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2" y="86508"/>
                </a:lnTo>
                <a:lnTo>
                  <a:pt x="78392" y="80020"/>
                </a:lnTo>
                <a:lnTo>
                  <a:pt x="78392" y="6488"/>
                </a:lnTo>
                <a:lnTo>
                  <a:pt x="7251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1" name="Shape 1421"/>
          <p:cNvSpPr/>
          <p:nvPr/>
        </p:nvSpPr>
        <p:spPr>
          <a:xfrm>
            <a:off x="1325464" y="374907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2" name="Shape 1422"/>
          <p:cNvSpPr/>
          <p:nvPr/>
        </p:nvSpPr>
        <p:spPr>
          <a:xfrm>
            <a:off x="1344084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3" name="Shape 1423"/>
          <p:cNvSpPr/>
          <p:nvPr/>
        </p:nvSpPr>
        <p:spPr>
          <a:xfrm>
            <a:off x="1370060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1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4" name="Shape 1424"/>
          <p:cNvSpPr/>
          <p:nvPr/>
        </p:nvSpPr>
        <p:spPr>
          <a:xfrm>
            <a:off x="1396017" y="375066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5" name="Shape 1425"/>
          <p:cNvSpPr/>
          <p:nvPr/>
        </p:nvSpPr>
        <p:spPr>
          <a:xfrm>
            <a:off x="1403857" y="377611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6" name="Shape 1426"/>
          <p:cNvSpPr/>
          <p:nvPr/>
        </p:nvSpPr>
        <p:spPr>
          <a:xfrm>
            <a:off x="1402877" y="3804802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7" name="Shape 1427"/>
          <p:cNvSpPr/>
          <p:nvPr/>
        </p:nvSpPr>
        <p:spPr>
          <a:xfrm>
            <a:off x="1380350" y="383234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29" y="0"/>
                </a:moveTo>
                <a:lnTo>
                  <a:pt x="18606" y="0"/>
                </a:lnTo>
                <a:lnTo>
                  <a:pt x="18606" y="0"/>
                </a:lnTo>
                <a:lnTo>
                  <a:pt x="18606" y="576"/>
                </a:lnTo>
                <a:lnTo>
                  <a:pt x="17626" y="576"/>
                </a:lnTo>
                <a:lnTo>
                  <a:pt x="17626" y="1081"/>
                </a:lnTo>
                <a:lnTo>
                  <a:pt x="17169" y="1081"/>
                </a:lnTo>
                <a:lnTo>
                  <a:pt x="17169" y="1658"/>
                </a:lnTo>
                <a:lnTo>
                  <a:pt x="16189" y="1658"/>
                </a:lnTo>
                <a:lnTo>
                  <a:pt x="16189" y="2162"/>
                </a:lnTo>
                <a:lnTo>
                  <a:pt x="15666" y="2162"/>
                </a:lnTo>
                <a:lnTo>
                  <a:pt x="15209" y="2162"/>
                </a:lnTo>
                <a:lnTo>
                  <a:pt x="14686" y="2162"/>
                </a:lnTo>
                <a:lnTo>
                  <a:pt x="14686" y="2739"/>
                </a:lnTo>
                <a:lnTo>
                  <a:pt x="14229" y="2739"/>
                </a:lnTo>
                <a:lnTo>
                  <a:pt x="13706" y="2739"/>
                </a:lnTo>
                <a:lnTo>
                  <a:pt x="13249" y="2739"/>
                </a:lnTo>
                <a:lnTo>
                  <a:pt x="13249" y="3244"/>
                </a:lnTo>
                <a:lnTo>
                  <a:pt x="12726" y="3244"/>
                </a:lnTo>
                <a:lnTo>
                  <a:pt x="12269" y="3244"/>
                </a:lnTo>
                <a:lnTo>
                  <a:pt x="11746" y="3244"/>
                </a:lnTo>
                <a:lnTo>
                  <a:pt x="11289" y="3244"/>
                </a:lnTo>
                <a:lnTo>
                  <a:pt x="10766" y="3244"/>
                </a:lnTo>
                <a:lnTo>
                  <a:pt x="1030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8" name="Shape 1428"/>
          <p:cNvSpPr/>
          <p:nvPr/>
        </p:nvSpPr>
        <p:spPr>
          <a:xfrm>
            <a:off x="1354374" y="383558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9" name="Shape 1429"/>
          <p:cNvSpPr/>
          <p:nvPr/>
        </p:nvSpPr>
        <p:spPr>
          <a:xfrm>
            <a:off x="1329384" y="383125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0" name="Shape 1430"/>
          <p:cNvSpPr/>
          <p:nvPr/>
        </p:nvSpPr>
        <p:spPr>
          <a:xfrm>
            <a:off x="1325464" y="380372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1" name="Shape 1431"/>
          <p:cNvSpPr/>
          <p:nvPr/>
        </p:nvSpPr>
        <p:spPr>
          <a:xfrm>
            <a:off x="1325464" y="377502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2" name="Shape 1432"/>
          <p:cNvSpPr/>
          <p:nvPr/>
        </p:nvSpPr>
        <p:spPr>
          <a:xfrm>
            <a:off x="1325464" y="376363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3" name="Shape 1433"/>
          <p:cNvSpPr/>
          <p:nvPr/>
        </p:nvSpPr>
        <p:spPr>
          <a:xfrm>
            <a:off x="1521520" y="374907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4" name="Shape 1434"/>
          <p:cNvSpPr/>
          <p:nvPr/>
        </p:nvSpPr>
        <p:spPr>
          <a:xfrm>
            <a:off x="1521520" y="374907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5" name="Shape 1435"/>
          <p:cNvSpPr/>
          <p:nvPr/>
        </p:nvSpPr>
        <p:spPr>
          <a:xfrm>
            <a:off x="1540140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6" name="Shape 1436"/>
          <p:cNvSpPr/>
          <p:nvPr/>
        </p:nvSpPr>
        <p:spPr>
          <a:xfrm>
            <a:off x="1566077" y="374907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7" name="Shape 1437"/>
          <p:cNvSpPr/>
          <p:nvPr/>
        </p:nvSpPr>
        <p:spPr>
          <a:xfrm>
            <a:off x="1592079" y="375066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8" name="Shape 1438"/>
          <p:cNvSpPr/>
          <p:nvPr/>
        </p:nvSpPr>
        <p:spPr>
          <a:xfrm>
            <a:off x="1599919" y="377611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9" name="Shape 1439"/>
          <p:cNvSpPr/>
          <p:nvPr/>
        </p:nvSpPr>
        <p:spPr>
          <a:xfrm>
            <a:off x="1598939" y="3804802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0" name="Shape 1440"/>
          <p:cNvSpPr/>
          <p:nvPr/>
        </p:nvSpPr>
        <p:spPr>
          <a:xfrm>
            <a:off x="1576399" y="383234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1" name="Shape 1441"/>
          <p:cNvSpPr/>
          <p:nvPr/>
        </p:nvSpPr>
        <p:spPr>
          <a:xfrm>
            <a:off x="1550397" y="383558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2" name="Shape 1442"/>
          <p:cNvSpPr/>
          <p:nvPr/>
        </p:nvSpPr>
        <p:spPr>
          <a:xfrm>
            <a:off x="1525440" y="383125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3" name="Shape 1443"/>
          <p:cNvSpPr/>
          <p:nvPr/>
        </p:nvSpPr>
        <p:spPr>
          <a:xfrm>
            <a:off x="1521520" y="380372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4" name="Shape 1444"/>
          <p:cNvSpPr/>
          <p:nvPr/>
        </p:nvSpPr>
        <p:spPr>
          <a:xfrm>
            <a:off x="1521520" y="377502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5" name="Shape 1445"/>
          <p:cNvSpPr/>
          <p:nvPr/>
        </p:nvSpPr>
        <p:spPr>
          <a:xfrm>
            <a:off x="1521520" y="376363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6" name="Shape 1446"/>
          <p:cNvSpPr/>
          <p:nvPr/>
        </p:nvSpPr>
        <p:spPr>
          <a:xfrm>
            <a:off x="776576" y="370582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0" y="0"/>
                </a:moveTo>
                <a:lnTo>
                  <a:pt x="5880" y="0"/>
                </a:lnTo>
                <a:lnTo>
                  <a:pt x="0" y="6488"/>
                </a:lnTo>
                <a:lnTo>
                  <a:pt x="0" y="80020"/>
                </a:lnTo>
                <a:lnTo>
                  <a:pt x="5880" y="86508"/>
                </a:lnTo>
                <a:lnTo>
                  <a:pt x="72530" y="86508"/>
                </a:lnTo>
                <a:lnTo>
                  <a:pt x="78410" y="80020"/>
                </a:lnTo>
                <a:lnTo>
                  <a:pt x="78410" y="6488"/>
                </a:lnTo>
                <a:lnTo>
                  <a:pt x="7253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7" name="Shape 1447"/>
          <p:cNvSpPr/>
          <p:nvPr/>
        </p:nvSpPr>
        <p:spPr>
          <a:xfrm>
            <a:off x="776576" y="370582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50" y="6488"/>
                </a:lnTo>
                <a:lnTo>
                  <a:pt x="2450" y="5406"/>
                </a:lnTo>
                <a:lnTo>
                  <a:pt x="2940" y="5406"/>
                </a:lnTo>
                <a:lnTo>
                  <a:pt x="2940" y="4830"/>
                </a:lnTo>
                <a:lnTo>
                  <a:pt x="3430" y="4830"/>
                </a:lnTo>
                <a:lnTo>
                  <a:pt x="3430" y="4325"/>
                </a:lnTo>
                <a:lnTo>
                  <a:pt x="3920" y="4325"/>
                </a:lnTo>
                <a:lnTo>
                  <a:pt x="3920" y="3748"/>
                </a:lnTo>
                <a:lnTo>
                  <a:pt x="4410" y="3748"/>
                </a:lnTo>
                <a:lnTo>
                  <a:pt x="4410" y="3244"/>
                </a:lnTo>
                <a:lnTo>
                  <a:pt x="4900" y="3244"/>
                </a:lnTo>
                <a:lnTo>
                  <a:pt x="5390" y="2667"/>
                </a:lnTo>
                <a:lnTo>
                  <a:pt x="5880" y="2667"/>
                </a:lnTo>
                <a:lnTo>
                  <a:pt x="5880" y="2162"/>
                </a:lnTo>
                <a:lnTo>
                  <a:pt x="6371" y="2162"/>
                </a:lnTo>
                <a:lnTo>
                  <a:pt x="6861" y="2162"/>
                </a:lnTo>
                <a:lnTo>
                  <a:pt x="6861" y="1585"/>
                </a:lnTo>
                <a:lnTo>
                  <a:pt x="7351" y="1585"/>
                </a:lnTo>
                <a:lnTo>
                  <a:pt x="7841" y="1081"/>
                </a:lnTo>
                <a:lnTo>
                  <a:pt x="8331" y="1081"/>
                </a:lnTo>
                <a:lnTo>
                  <a:pt x="8821" y="1081"/>
                </a:lnTo>
                <a:lnTo>
                  <a:pt x="8821" y="504"/>
                </a:lnTo>
                <a:lnTo>
                  <a:pt x="9311" y="504"/>
                </a:lnTo>
                <a:lnTo>
                  <a:pt x="9801" y="504"/>
                </a:lnTo>
                <a:lnTo>
                  <a:pt x="10291" y="504"/>
                </a:lnTo>
                <a:lnTo>
                  <a:pt x="10781" y="504"/>
                </a:lnTo>
                <a:lnTo>
                  <a:pt x="10781" y="0"/>
                </a:lnTo>
                <a:lnTo>
                  <a:pt x="11271" y="0"/>
                </a:lnTo>
                <a:lnTo>
                  <a:pt x="11761" y="0"/>
                </a:lnTo>
                <a:lnTo>
                  <a:pt x="122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8" name="Shape 1448"/>
          <p:cNvSpPr/>
          <p:nvPr/>
        </p:nvSpPr>
        <p:spPr>
          <a:xfrm>
            <a:off x="795199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9" name="Shape 1449"/>
          <p:cNvSpPr/>
          <p:nvPr/>
        </p:nvSpPr>
        <p:spPr>
          <a:xfrm>
            <a:off x="821171" y="370582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0" name="Shape 1450"/>
          <p:cNvSpPr/>
          <p:nvPr/>
        </p:nvSpPr>
        <p:spPr>
          <a:xfrm>
            <a:off x="847147" y="370740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1" name="Shape 1451"/>
          <p:cNvSpPr/>
          <p:nvPr/>
        </p:nvSpPr>
        <p:spPr>
          <a:xfrm>
            <a:off x="854986" y="373285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2" name="Shape 1452"/>
          <p:cNvSpPr/>
          <p:nvPr/>
        </p:nvSpPr>
        <p:spPr>
          <a:xfrm>
            <a:off x="854006" y="376147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92"/>
                </a:lnTo>
                <a:lnTo>
                  <a:pt x="979" y="16797"/>
                </a:lnTo>
                <a:lnTo>
                  <a:pt x="979" y="17373"/>
                </a:lnTo>
                <a:lnTo>
                  <a:pt x="979" y="17878"/>
                </a:lnTo>
                <a:lnTo>
                  <a:pt x="979" y="18455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536"/>
                </a:lnTo>
                <a:lnTo>
                  <a:pt x="489" y="20041"/>
                </a:lnTo>
                <a:lnTo>
                  <a:pt x="489" y="20617"/>
                </a:lnTo>
                <a:lnTo>
                  <a:pt x="489" y="21122"/>
                </a:lnTo>
                <a:lnTo>
                  <a:pt x="0" y="21122"/>
                </a:lnTo>
                <a:lnTo>
                  <a:pt x="0" y="2169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3" name="Shape 1453"/>
          <p:cNvSpPr/>
          <p:nvPr/>
        </p:nvSpPr>
        <p:spPr>
          <a:xfrm>
            <a:off x="831467" y="378908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4" name="Shape 1454"/>
          <p:cNvSpPr/>
          <p:nvPr/>
        </p:nvSpPr>
        <p:spPr>
          <a:xfrm>
            <a:off x="805491" y="379233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5" name="Shape 1455"/>
          <p:cNvSpPr/>
          <p:nvPr/>
        </p:nvSpPr>
        <p:spPr>
          <a:xfrm>
            <a:off x="780497" y="378800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4" y="4325"/>
                </a:moveTo>
                <a:lnTo>
                  <a:pt x="9311" y="4325"/>
                </a:lnTo>
                <a:lnTo>
                  <a:pt x="8821" y="4325"/>
                </a:lnTo>
                <a:lnTo>
                  <a:pt x="8331" y="4325"/>
                </a:lnTo>
                <a:lnTo>
                  <a:pt x="7841" y="4325"/>
                </a:lnTo>
                <a:lnTo>
                  <a:pt x="7351" y="4325"/>
                </a:lnTo>
                <a:lnTo>
                  <a:pt x="6861" y="4325"/>
                </a:lnTo>
                <a:lnTo>
                  <a:pt x="6371" y="4325"/>
                </a:lnTo>
                <a:lnTo>
                  <a:pt x="6371" y="3820"/>
                </a:lnTo>
                <a:lnTo>
                  <a:pt x="5880" y="3820"/>
                </a:lnTo>
                <a:lnTo>
                  <a:pt x="5390" y="3820"/>
                </a:lnTo>
                <a:lnTo>
                  <a:pt x="4900" y="3820"/>
                </a:lnTo>
                <a:lnTo>
                  <a:pt x="4410" y="3820"/>
                </a:lnTo>
                <a:lnTo>
                  <a:pt x="4410" y="3820"/>
                </a:lnTo>
                <a:lnTo>
                  <a:pt x="2450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6" name="Shape 1456"/>
          <p:cNvSpPr/>
          <p:nvPr/>
        </p:nvSpPr>
        <p:spPr>
          <a:xfrm>
            <a:off x="776576" y="376039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99"/>
                </a:moveTo>
                <a:lnTo>
                  <a:pt x="489" y="21699"/>
                </a:lnTo>
                <a:lnTo>
                  <a:pt x="489" y="20617"/>
                </a:lnTo>
                <a:lnTo>
                  <a:pt x="0" y="20617"/>
                </a:lnTo>
                <a:lnTo>
                  <a:pt x="0" y="20617"/>
                </a:lnTo>
                <a:lnTo>
                  <a:pt x="0" y="1737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7" name="Shape 1457"/>
          <p:cNvSpPr/>
          <p:nvPr/>
        </p:nvSpPr>
        <p:spPr>
          <a:xfrm>
            <a:off x="776576" y="373177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8" name="Shape 1458"/>
          <p:cNvSpPr/>
          <p:nvPr/>
        </p:nvSpPr>
        <p:spPr>
          <a:xfrm>
            <a:off x="776576" y="3720384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9" name="Shape 1459"/>
          <p:cNvSpPr/>
          <p:nvPr/>
        </p:nvSpPr>
        <p:spPr>
          <a:xfrm>
            <a:off x="1168634" y="348947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0" name="Shape 1460"/>
          <p:cNvSpPr/>
          <p:nvPr/>
        </p:nvSpPr>
        <p:spPr>
          <a:xfrm>
            <a:off x="1168634" y="348947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46" y="5406"/>
                </a:lnTo>
                <a:lnTo>
                  <a:pt x="2946" y="4902"/>
                </a:lnTo>
                <a:lnTo>
                  <a:pt x="3436" y="4902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820"/>
                </a:lnTo>
                <a:lnTo>
                  <a:pt x="4416" y="3820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1" name="Shape 1461"/>
          <p:cNvSpPr/>
          <p:nvPr/>
        </p:nvSpPr>
        <p:spPr>
          <a:xfrm>
            <a:off x="1187260" y="348947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2" name="Shape 1462"/>
          <p:cNvSpPr/>
          <p:nvPr/>
        </p:nvSpPr>
        <p:spPr>
          <a:xfrm>
            <a:off x="1213236" y="348947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3" name="Shape 1463"/>
          <p:cNvSpPr/>
          <p:nvPr/>
        </p:nvSpPr>
        <p:spPr>
          <a:xfrm>
            <a:off x="1239206" y="349113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4" name="Shape 1464"/>
          <p:cNvSpPr/>
          <p:nvPr/>
        </p:nvSpPr>
        <p:spPr>
          <a:xfrm>
            <a:off x="1247046" y="351651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5" name="Shape 1465"/>
          <p:cNvSpPr/>
          <p:nvPr/>
        </p:nvSpPr>
        <p:spPr>
          <a:xfrm>
            <a:off x="1246066" y="354520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6" name="Shape 1466"/>
          <p:cNvSpPr/>
          <p:nvPr/>
        </p:nvSpPr>
        <p:spPr>
          <a:xfrm>
            <a:off x="1223526" y="357274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7" name="Shape 1467"/>
          <p:cNvSpPr/>
          <p:nvPr/>
        </p:nvSpPr>
        <p:spPr>
          <a:xfrm>
            <a:off x="1197550" y="357598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8" name="Shape 1468"/>
          <p:cNvSpPr/>
          <p:nvPr/>
        </p:nvSpPr>
        <p:spPr>
          <a:xfrm>
            <a:off x="1172560" y="357166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9" name="Shape 1469"/>
          <p:cNvSpPr/>
          <p:nvPr/>
        </p:nvSpPr>
        <p:spPr>
          <a:xfrm>
            <a:off x="1168634" y="354412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0" name="Shape 1470"/>
          <p:cNvSpPr/>
          <p:nvPr/>
        </p:nvSpPr>
        <p:spPr>
          <a:xfrm>
            <a:off x="1168634" y="35154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1" name="Shape 1471"/>
          <p:cNvSpPr/>
          <p:nvPr/>
        </p:nvSpPr>
        <p:spPr>
          <a:xfrm>
            <a:off x="1168634" y="350411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2" name="Shape 1472"/>
          <p:cNvSpPr/>
          <p:nvPr/>
        </p:nvSpPr>
        <p:spPr>
          <a:xfrm>
            <a:off x="1560719" y="344622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3" name="Shape 1473"/>
          <p:cNvSpPr/>
          <p:nvPr/>
        </p:nvSpPr>
        <p:spPr>
          <a:xfrm>
            <a:off x="1560719" y="3446223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4" name="Shape 1474"/>
          <p:cNvSpPr/>
          <p:nvPr/>
        </p:nvSpPr>
        <p:spPr>
          <a:xfrm>
            <a:off x="1579339" y="344622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5" name="Shape 1475"/>
          <p:cNvSpPr/>
          <p:nvPr/>
        </p:nvSpPr>
        <p:spPr>
          <a:xfrm>
            <a:off x="1605276" y="344622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6" name="Shape 1476"/>
          <p:cNvSpPr/>
          <p:nvPr/>
        </p:nvSpPr>
        <p:spPr>
          <a:xfrm>
            <a:off x="1631278" y="344788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7" name="Shape 1477"/>
          <p:cNvSpPr/>
          <p:nvPr/>
        </p:nvSpPr>
        <p:spPr>
          <a:xfrm>
            <a:off x="1639118" y="347325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8" name="Shape 1478"/>
          <p:cNvSpPr/>
          <p:nvPr/>
        </p:nvSpPr>
        <p:spPr>
          <a:xfrm>
            <a:off x="1638138" y="350194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9" name="Shape 1479"/>
          <p:cNvSpPr/>
          <p:nvPr/>
        </p:nvSpPr>
        <p:spPr>
          <a:xfrm>
            <a:off x="1615599" y="352948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0" name="Shape 1480"/>
          <p:cNvSpPr/>
          <p:nvPr/>
        </p:nvSpPr>
        <p:spPr>
          <a:xfrm>
            <a:off x="1589596" y="353273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1" name="Shape 1481"/>
          <p:cNvSpPr/>
          <p:nvPr/>
        </p:nvSpPr>
        <p:spPr>
          <a:xfrm>
            <a:off x="1564639" y="352840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2" name="Shape 1482"/>
          <p:cNvSpPr/>
          <p:nvPr/>
        </p:nvSpPr>
        <p:spPr>
          <a:xfrm>
            <a:off x="1560719" y="350086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3" name="Shape 1483"/>
          <p:cNvSpPr/>
          <p:nvPr/>
        </p:nvSpPr>
        <p:spPr>
          <a:xfrm>
            <a:off x="1560719" y="34721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4" name="Shape 1484"/>
          <p:cNvSpPr/>
          <p:nvPr/>
        </p:nvSpPr>
        <p:spPr>
          <a:xfrm>
            <a:off x="1560719" y="3460858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5" name="Shape 1485"/>
          <p:cNvSpPr/>
          <p:nvPr/>
        </p:nvSpPr>
        <p:spPr>
          <a:xfrm>
            <a:off x="1639118" y="327320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6" name="Shape 1486"/>
          <p:cNvSpPr/>
          <p:nvPr/>
        </p:nvSpPr>
        <p:spPr>
          <a:xfrm>
            <a:off x="1639118" y="327320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7" name="Shape 1487"/>
          <p:cNvSpPr/>
          <p:nvPr/>
        </p:nvSpPr>
        <p:spPr>
          <a:xfrm>
            <a:off x="1657738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8" name="Shape 1488"/>
          <p:cNvSpPr/>
          <p:nvPr/>
        </p:nvSpPr>
        <p:spPr>
          <a:xfrm>
            <a:off x="1683675" y="327320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9" name="Shape 1489"/>
          <p:cNvSpPr/>
          <p:nvPr/>
        </p:nvSpPr>
        <p:spPr>
          <a:xfrm>
            <a:off x="1709677" y="327479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0" name="Shape 1490"/>
          <p:cNvSpPr/>
          <p:nvPr/>
        </p:nvSpPr>
        <p:spPr>
          <a:xfrm>
            <a:off x="1717517" y="330024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1" name="Shape 1491"/>
          <p:cNvSpPr/>
          <p:nvPr/>
        </p:nvSpPr>
        <p:spPr>
          <a:xfrm>
            <a:off x="1716537" y="332885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2" name="Shape 1492"/>
          <p:cNvSpPr/>
          <p:nvPr/>
        </p:nvSpPr>
        <p:spPr>
          <a:xfrm>
            <a:off x="1693997" y="335647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3" name="Shape 1493"/>
          <p:cNvSpPr/>
          <p:nvPr/>
        </p:nvSpPr>
        <p:spPr>
          <a:xfrm>
            <a:off x="1667995" y="335971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4" name="Shape 1494"/>
          <p:cNvSpPr/>
          <p:nvPr/>
        </p:nvSpPr>
        <p:spPr>
          <a:xfrm>
            <a:off x="1643038" y="335538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5" name="Shape 1495"/>
          <p:cNvSpPr/>
          <p:nvPr/>
        </p:nvSpPr>
        <p:spPr>
          <a:xfrm>
            <a:off x="1639118" y="3327778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6" name="Shape 1496"/>
          <p:cNvSpPr/>
          <p:nvPr/>
        </p:nvSpPr>
        <p:spPr>
          <a:xfrm>
            <a:off x="1639118" y="329915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7" name="Shape 1497"/>
          <p:cNvSpPr/>
          <p:nvPr/>
        </p:nvSpPr>
        <p:spPr>
          <a:xfrm>
            <a:off x="1639118" y="328776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8" name="Shape 1498"/>
          <p:cNvSpPr/>
          <p:nvPr/>
        </p:nvSpPr>
        <p:spPr>
          <a:xfrm>
            <a:off x="972604" y="383558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9" name="Shape 1499"/>
          <p:cNvSpPr/>
          <p:nvPr/>
        </p:nvSpPr>
        <p:spPr>
          <a:xfrm>
            <a:off x="972604" y="3835584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0" name="Shape 1500"/>
          <p:cNvSpPr/>
          <p:nvPr/>
        </p:nvSpPr>
        <p:spPr>
          <a:xfrm>
            <a:off x="991231" y="383558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1" name="Shape 1501"/>
          <p:cNvSpPr/>
          <p:nvPr/>
        </p:nvSpPr>
        <p:spPr>
          <a:xfrm>
            <a:off x="1017200" y="383558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2" name="Shape 1502"/>
          <p:cNvSpPr/>
          <p:nvPr/>
        </p:nvSpPr>
        <p:spPr>
          <a:xfrm>
            <a:off x="1043176" y="3837242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3" name="Shape 1503"/>
          <p:cNvSpPr/>
          <p:nvPr/>
        </p:nvSpPr>
        <p:spPr>
          <a:xfrm>
            <a:off x="1051016" y="386261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4" name="Shape 1504"/>
          <p:cNvSpPr/>
          <p:nvPr/>
        </p:nvSpPr>
        <p:spPr>
          <a:xfrm>
            <a:off x="1050036" y="389131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5" name="Shape 1505"/>
          <p:cNvSpPr/>
          <p:nvPr/>
        </p:nvSpPr>
        <p:spPr>
          <a:xfrm>
            <a:off x="1027497" y="391884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6" name="Shape 1506"/>
          <p:cNvSpPr/>
          <p:nvPr/>
        </p:nvSpPr>
        <p:spPr>
          <a:xfrm>
            <a:off x="1001520" y="392209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7" name="Shape 1507"/>
          <p:cNvSpPr/>
          <p:nvPr/>
        </p:nvSpPr>
        <p:spPr>
          <a:xfrm>
            <a:off x="976524" y="391776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8" name="Shape 1508"/>
          <p:cNvSpPr/>
          <p:nvPr/>
        </p:nvSpPr>
        <p:spPr>
          <a:xfrm>
            <a:off x="972604" y="389022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9" name="Shape 1509"/>
          <p:cNvSpPr/>
          <p:nvPr/>
        </p:nvSpPr>
        <p:spPr>
          <a:xfrm>
            <a:off x="972604" y="38615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0" name="Shape 1510"/>
          <p:cNvSpPr/>
          <p:nvPr/>
        </p:nvSpPr>
        <p:spPr>
          <a:xfrm>
            <a:off x="972604" y="385021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1" name="Shape 1511"/>
          <p:cNvSpPr/>
          <p:nvPr/>
        </p:nvSpPr>
        <p:spPr>
          <a:xfrm>
            <a:off x="737370" y="4051929"/>
            <a:ext cx="1137285" cy="865505"/>
          </a:xfrm>
          <a:custGeom>
            <a:avLst/>
            <a:gdLst/>
            <a:ahLst/>
            <a:cxnLst/>
            <a:rect l="0" t="0" r="0" b="0"/>
            <a:pathLst>
              <a:path w="1137285" h="865504" extrusionOk="0">
                <a:moveTo>
                  <a:pt x="0" y="865231"/>
                </a:moveTo>
                <a:lnTo>
                  <a:pt x="1136944" y="865231"/>
                </a:lnTo>
                <a:lnTo>
                  <a:pt x="1136944" y="0"/>
                </a:lnTo>
                <a:lnTo>
                  <a:pt x="0" y="0"/>
                </a:lnTo>
                <a:lnTo>
                  <a:pt x="0" y="865231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2" name="Shape 1512"/>
          <p:cNvSpPr/>
          <p:nvPr/>
        </p:nvSpPr>
        <p:spPr>
          <a:xfrm>
            <a:off x="73737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3" name="Shape 1513"/>
          <p:cNvSpPr/>
          <p:nvPr/>
        </p:nvSpPr>
        <p:spPr>
          <a:xfrm>
            <a:off x="763344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4" name="Shape 1514"/>
          <p:cNvSpPr/>
          <p:nvPr/>
        </p:nvSpPr>
        <p:spPr>
          <a:xfrm>
            <a:off x="78980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2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5" name="Shape 1515"/>
          <p:cNvSpPr/>
          <p:nvPr/>
        </p:nvSpPr>
        <p:spPr>
          <a:xfrm>
            <a:off x="815781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6" name="Shape 1516"/>
          <p:cNvSpPr/>
          <p:nvPr/>
        </p:nvSpPr>
        <p:spPr>
          <a:xfrm>
            <a:off x="841757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7" name="Shape 1517"/>
          <p:cNvSpPr/>
          <p:nvPr/>
        </p:nvSpPr>
        <p:spPr>
          <a:xfrm>
            <a:off x="868223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8" name="Shape 1518"/>
          <p:cNvSpPr/>
          <p:nvPr/>
        </p:nvSpPr>
        <p:spPr>
          <a:xfrm>
            <a:off x="894192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9" name="Shape 1519"/>
          <p:cNvSpPr/>
          <p:nvPr/>
        </p:nvSpPr>
        <p:spPr>
          <a:xfrm>
            <a:off x="920169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0" name="Shape 1520"/>
          <p:cNvSpPr/>
          <p:nvPr/>
        </p:nvSpPr>
        <p:spPr>
          <a:xfrm>
            <a:off x="946635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1" name="Shape 1521"/>
          <p:cNvSpPr/>
          <p:nvPr/>
        </p:nvSpPr>
        <p:spPr>
          <a:xfrm>
            <a:off x="972604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2" name="Shape 1522"/>
          <p:cNvSpPr/>
          <p:nvPr/>
        </p:nvSpPr>
        <p:spPr>
          <a:xfrm>
            <a:off x="99858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3" name="Shape 1523"/>
          <p:cNvSpPr/>
          <p:nvPr/>
        </p:nvSpPr>
        <p:spPr>
          <a:xfrm>
            <a:off x="1025047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4" name="Shape 1524"/>
          <p:cNvSpPr/>
          <p:nvPr/>
        </p:nvSpPr>
        <p:spPr>
          <a:xfrm>
            <a:off x="1051016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5" name="Shape 1525"/>
          <p:cNvSpPr/>
          <p:nvPr/>
        </p:nvSpPr>
        <p:spPr>
          <a:xfrm>
            <a:off x="1076992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6" name="Shape 1526"/>
          <p:cNvSpPr/>
          <p:nvPr/>
        </p:nvSpPr>
        <p:spPr>
          <a:xfrm>
            <a:off x="110345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7" name="Shape 1527"/>
          <p:cNvSpPr/>
          <p:nvPr/>
        </p:nvSpPr>
        <p:spPr>
          <a:xfrm>
            <a:off x="112942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8" name="Shape 1528"/>
          <p:cNvSpPr/>
          <p:nvPr/>
        </p:nvSpPr>
        <p:spPr>
          <a:xfrm>
            <a:off x="1155404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9" name="Shape 1529"/>
          <p:cNvSpPr/>
          <p:nvPr/>
        </p:nvSpPr>
        <p:spPr>
          <a:xfrm>
            <a:off x="118187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0" name="Shape 1530"/>
          <p:cNvSpPr/>
          <p:nvPr/>
        </p:nvSpPr>
        <p:spPr>
          <a:xfrm>
            <a:off x="120784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1" name="Shape 1531"/>
          <p:cNvSpPr/>
          <p:nvPr/>
        </p:nvSpPr>
        <p:spPr>
          <a:xfrm>
            <a:off x="1233816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2" name="Shape 1532"/>
          <p:cNvSpPr/>
          <p:nvPr/>
        </p:nvSpPr>
        <p:spPr>
          <a:xfrm>
            <a:off x="1260282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3" name="Shape 1533"/>
          <p:cNvSpPr/>
          <p:nvPr/>
        </p:nvSpPr>
        <p:spPr>
          <a:xfrm>
            <a:off x="1286252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4" name="Shape 1534"/>
          <p:cNvSpPr/>
          <p:nvPr/>
        </p:nvSpPr>
        <p:spPr>
          <a:xfrm>
            <a:off x="131222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5" name="Shape 1535"/>
          <p:cNvSpPr/>
          <p:nvPr/>
        </p:nvSpPr>
        <p:spPr>
          <a:xfrm>
            <a:off x="1338694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6" name="Shape 1536"/>
          <p:cNvSpPr/>
          <p:nvPr/>
        </p:nvSpPr>
        <p:spPr>
          <a:xfrm>
            <a:off x="136467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7" name="Shape 1537"/>
          <p:cNvSpPr/>
          <p:nvPr/>
        </p:nvSpPr>
        <p:spPr>
          <a:xfrm>
            <a:off x="1390659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8" name="Shape 1538"/>
          <p:cNvSpPr/>
          <p:nvPr/>
        </p:nvSpPr>
        <p:spPr>
          <a:xfrm>
            <a:off x="1417119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9" name="Shape 1539"/>
          <p:cNvSpPr/>
          <p:nvPr/>
        </p:nvSpPr>
        <p:spPr>
          <a:xfrm>
            <a:off x="1443056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0" name="Shape 1540"/>
          <p:cNvSpPr/>
          <p:nvPr/>
        </p:nvSpPr>
        <p:spPr>
          <a:xfrm>
            <a:off x="146905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1" name="Shape 1541"/>
          <p:cNvSpPr/>
          <p:nvPr/>
        </p:nvSpPr>
        <p:spPr>
          <a:xfrm>
            <a:off x="149551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2" name="Shape 1542"/>
          <p:cNvSpPr/>
          <p:nvPr/>
        </p:nvSpPr>
        <p:spPr>
          <a:xfrm>
            <a:off x="152152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3" name="Shape 1543"/>
          <p:cNvSpPr/>
          <p:nvPr/>
        </p:nvSpPr>
        <p:spPr>
          <a:xfrm>
            <a:off x="1547457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4" name="Shape 1544"/>
          <p:cNvSpPr/>
          <p:nvPr/>
        </p:nvSpPr>
        <p:spPr>
          <a:xfrm>
            <a:off x="1573917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5" name="Shape 1545"/>
          <p:cNvSpPr/>
          <p:nvPr/>
        </p:nvSpPr>
        <p:spPr>
          <a:xfrm>
            <a:off x="1599919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6" name="Shape 1546"/>
          <p:cNvSpPr/>
          <p:nvPr/>
        </p:nvSpPr>
        <p:spPr>
          <a:xfrm>
            <a:off x="1625856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7" name="Shape 1547"/>
          <p:cNvSpPr/>
          <p:nvPr/>
        </p:nvSpPr>
        <p:spPr>
          <a:xfrm>
            <a:off x="1652315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8" name="Shape 1548"/>
          <p:cNvSpPr/>
          <p:nvPr/>
        </p:nvSpPr>
        <p:spPr>
          <a:xfrm>
            <a:off x="167831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9" name="Shape 1549"/>
          <p:cNvSpPr/>
          <p:nvPr/>
        </p:nvSpPr>
        <p:spPr>
          <a:xfrm>
            <a:off x="170432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0" name="Shape 1550"/>
          <p:cNvSpPr/>
          <p:nvPr/>
        </p:nvSpPr>
        <p:spPr>
          <a:xfrm>
            <a:off x="1730780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1" name="Shape 1551"/>
          <p:cNvSpPr/>
          <p:nvPr/>
        </p:nvSpPr>
        <p:spPr>
          <a:xfrm>
            <a:off x="1756716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2" name="Shape 1552"/>
          <p:cNvSpPr/>
          <p:nvPr/>
        </p:nvSpPr>
        <p:spPr>
          <a:xfrm>
            <a:off x="1782719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3" name="Shape 1553"/>
          <p:cNvSpPr/>
          <p:nvPr/>
        </p:nvSpPr>
        <p:spPr>
          <a:xfrm>
            <a:off x="1809178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4" name="Shape 1554"/>
          <p:cNvSpPr/>
          <p:nvPr/>
        </p:nvSpPr>
        <p:spPr>
          <a:xfrm>
            <a:off x="1835115" y="405192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5" name="Shape 1555"/>
          <p:cNvSpPr/>
          <p:nvPr/>
        </p:nvSpPr>
        <p:spPr>
          <a:xfrm>
            <a:off x="1861117" y="4051929"/>
            <a:ext cx="13335" cy="7620"/>
          </a:xfrm>
          <a:custGeom>
            <a:avLst/>
            <a:gdLst/>
            <a:ahLst/>
            <a:cxnLst/>
            <a:rect l="0" t="0" r="0" b="0"/>
            <a:pathLst>
              <a:path w="13335" h="7620" extrusionOk="0">
                <a:moveTo>
                  <a:pt x="0" y="0"/>
                </a:moveTo>
                <a:lnTo>
                  <a:pt x="13197" y="0"/>
                </a:lnTo>
                <a:lnTo>
                  <a:pt x="13197" y="7569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6" name="Shape 1556"/>
          <p:cNvSpPr/>
          <p:nvPr/>
        </p:nvSpPr>
        <p:spPr>
          <a:xfrm>
            <a:off x="1874315" y="40664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7" name="Shape 1557"/>
          <p:cNvSpPr/>
          <p:nvPr/>
        </p:nvSpPr>
        <p:spPr>
          <a:xfrm>
            <a:off x="1874315" y="409518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8" name="Shape 1558"/>
          <p:cNvSpPr/>
          <p:nvPr/>
        </p:nvSpPr>
        <p:spPr>
          <a:xfrm>
            <a:off x="1874315" y="41243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9" name="Shape 1559"/>
          <p:cNvSpPr/>
          <p:nvPr/>
        </p:nvSpPr>
        <p:spPr>
          <a:xfrm>
            <a:off x="1874315" y="415307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0" name="Shape 1560"/>
          <p:cNvSpPr/>
          <p:nvPr/>
        </p:nvSpPr>
        <p:spPr>
          <a:xfrm>
            <a:off x="1874315" y="418169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1" name="Shape 1561"/>
          <p:cNvSpPr/>
          <p:nvPr/>
        </p:nvSpPr>
        <p:spPr>
          <a:xfrm>
            <a:off x="1874315" y="421088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2" name="Shape 1562"/>
          <p:cNvSpPr/>
          <p:nvPr/>
        </p:nvSpPr>
        <p:spPr>
          <a:xfrm>
            <a:off x="1874315" y="42395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3" name="Shape 1563"/>
          <p:cNvSpPr/>
          <p:nvPr/>
        </p:nvSpPr>
        <p:spPr>
          <a:xfrm>
            <a:off x="1874315" y="42682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4" name="Shape 1564"/>
          <p:cNvSpPr/>
          <p:nvPr/>
        </p:nvSpPr>
        <p:spPr>
          <a:xfrm>
            <a:off x="1874315" y="429746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5" name="Shape 1565"/>
          <p:cNvSpPr/>
          <p:nvPr/>
        </p:nvSpPr>
        <p:spPr>
          <a:xfrm>
            <a:off x="1874315" y="432608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6" name="Shape 1566"/>
          <p:cNvSpPr/>
          <p:nvPr/>
        </p:nvSpPr>
        <p:spPr>
          <a:xfrm>
            <a:off x="1874315" y="435478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7" name="Shape 1567"/>
          <p:cNvSpPr/>
          <p:nvPr/>
        </p:nvSpPr>
        <p:spPr>
          <a:xfrm>
            <a:off x="1874315" y="438397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8" name="Shape 1568"/>
          <p:cNvSpPr/>
          <p:nvPr/>
        </p:nvSpPr>
        <p:spPr>
          <a:xfrm>
            <a:off x="1874315" y="441259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9" name="Shape 1569"/>
          <p:cNvSpPr/>
          <p:nvPr/>
        </p:nvSpPr>
        <p:spPr>
          <a:xfrm>
            <a:off x="1874315" y="444129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0" name="Shape 1570"/>
          <p:cNvSpPr/>
          <p:nvPr/>
        </p:nvSpPr>
        <p:spPr>
          <a:xfrm>
            <a:off x="1874315" y="44704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1" name="Shape 1571"/>
          <p:cNvSpPr/>
          <p:nvPr/>
        </p:nvSpPr>
        <p:spPr>
          <a:xfrm>
            <a:off x="1874315" y="449917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2" name="Shape 1572"/>
          <p:cNvSpPr/>
          <p:nvPr/>
        </p:nvSpPr>
        <p:spPr>
          <a:xfrm>
            <a:off x="1874315" y="452779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3" name="Shape 1573"/>
          <p:cNvSpPr/>
          <p:nvPr/>
        </p:nvSpPr>
        <p:spPr>
          <a:xfrm>
            <a:off x="1874315" y="455699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4" name="Shape 1574"/>
          <p:cNvSpPr/>
          <p:nvPr/>
        </p:nvSpPr>
        <p:spPr>
          <a:xfrm>
            <a:off x="1874315" y="45856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5" name="Shape 1575"/>
          <p:cNvSpPr/>
          <p:nvPr/>
        </p:nvSpPr>
        <p:spPr>
          <a:xfrm>
            <a:off x="1874315" y="46143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6" name="Shape 1576"/>
          <p:cNvSpPr/>
          <p:nvPr/>
        </p:nvSpPr>
        <p:spPr>
          <a:xfrm>
            <a:off x="1874315" y="46435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7" name="Shape 1577"/>
          <p:cNvSpPr/>
          <p:nvPr/>
        </p:nvSpPr>
        <p:spPr>
          <a:xfrm>
            <a:off x="1874315" y="467219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8" name="Shape 1578"/>
          <p:cNvSpPr/>
          <p:nvPr/>
        </p:nvSpPr>
        <p:spPr>
          <a:xfrm>
            <a:off x="1874315" y="470088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9" name="Shape 1579"/>
          <p:cNvSpPr/>
          <p:nvPr/>
        </p:nvSpPr>
        <p:spPr>
          <a:xfrm>
            <a:off x="1874315" y="473008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0" name="Shape 1580"/>
          <p:cNvSpPr/>
          <p:nvPr/>
        </p:nvSpPr>
        <p:spPr>
          <a:xfrm>
            <a:off x="1874315" y="475870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1" name="Shape 1581"/>
          <p:cNvSpPr/>
          <p:nvPr/>
        </p:nvSpPr>
        <p:spPr>
          <a:xfrm>
            <a:off x="1874315" y="478739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2" name="Shape 1582"/>
          <p:cNvSpPr/>
          <p:nvPr/>
        </p:nvSpPr>
        <p:spPr>
          <a:xfrm>
            <a:off x="1874315" y="481659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3" name="Shape 1583"/>
          <p:cNvSpPr/>
          <p:nvPr/>
        </p:nvSpPr>
        <p:spPr>
          <a:xfrm>
            <a:off x="1874315" y="48452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4" name="Shape 1584"/>
          <p:cNvSpPr/>
          <p:nvPr/>
        </p:nvSpPr>
        <p:spPr>
          <a:xfrm>
            <a:off x="1874315" y="487390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5" name="Shape 1585"/>
          <p:cNvSpPr/>
          <p:nvPr/>
        </p:nvSpPr>
        <p:spPr>
          <a:xfrm>
            <a:off x="1867978" y="4903102"/>
            <a:ext cx="6350" cy="14604"/>
          </a:xfrm>
          <a:custGeom>
            <a:avLst/>
            <a:gdLst/>
            <a:ahLst/>
            <a:cxnLst/>
            <a:rect l="0" t="0" r="0" b="0"/>
            <a:pathLst>
              <a:path w="6350" h="14604" extrusionOk="0">
                <a:moveTo>
                  <a:pt x="6337" y="0"/>
                </a:moveTo>
                <a:lnTo>
                  <a:pt x="6337" y="14057"/>
                </a:lnTo>
                <a:lnTo>
                  <a:pt x="0" y="14057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6" name="Shape 1586"/>
          <p:cNvSpPr/>
          <p:nvPr/>
        </p:nvSpPr>
        <p:spPr>
          <a:xfrm>
            <a:off x="184151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7" name="Shape 1587"/>
          <p:cNvSpPr/>
          <p:nvPr/>
        </p:nvSpPr>
        <p:spPr>
          <a:xfrm>
            <a:off x="181551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8" name="Shape 1588"/>
          <p:cNvSpPr/>
          <p:nvPr/>
        </p:nvSpPr>
        <p:spPr>
          <a:xfrm>
            <a:off x="178957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9" name="Shape 1589"/>
          <p:cNvSpPr/>
          <p:nvPr/>
        </p:nvSpPr>
        <p:spPr>
          <a:xfrm>
            <a:off x="176311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0" name="Shape 1590"/>
          <p:cNvSpPr/>
          <p:nvPr/>
        </p:nvSpPr>
        <p:spPr>
          <a:xfrm>
            <a:off x="1737117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1" name="Shape 1591"/>
          <p:cNvSpPr/>
          <p:nvPr/>
        </p:nvSpPr>
        <p:spPr>
          <a:xfrm>
            <a:off x="171118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2" name="Shape 1592"/>
          <p:cNvSpPr/>
          <p:nvPr/>
        </p:nvSpPr>
        <p:spPr>
          <a:xfrm>
            <a:off x="1684655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665" y="0"/>
                </a:moveTo>
                <a:lnTo>
                  <a:pt x="1966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3" name="Shape 1593"/>
          <p:cNvSpPr/>
          <p:nvPr/>
        </p:nvSpPr>
        <p:spPr>
          <a:xfrm>
            <a:off x="165871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4" name="Shape 1594"/>
          <p:cNvSpPr/>
          <p:nvPr/>
        </p:nvSpPr>
        <p:spPr>
          <a:xfrm>
            <a:off x="163271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5" name="Shape 1595"/>
          <p:cNvSpPr/>
          <p:nvPr/>
        </p:nvSpPr>
        <p:spPr>
          <a:xfrm>
            <a:off x="160625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6" name="Shape 1596"/>
          <p:cNvSpPr/>
          <p:nvPr/>
        </p:nvSpPr>
        <p:spPr>
          <a:xfrm>
            <a:off x="158031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7" name="Shape 1597"/>
          <p:cNvSpPr/>
          <p:nvPr/>
        </p:nvSpPr>
        <p:spPr>
          <a:xfrm>
            <a:off x="1554317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8" name="Shape 1598"/>
          <p:cNvSpPr/>
          <p:nvPr/>
        </p:nvSpPr>
        <p:spPr>
          <a:xfrm>
            <a:off x="1527857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9" name="Shape 1599"/>
          <p:cNvSpPr/>
          <p:nvPr/>
        </p:nvSpPr>
        <p:spPr>
          <a:xfrm>
            <a:off x="150192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0" name="Shape 1600"/>
          <p:cNvSpPr/>
          <p:nvPr/>
        </p:nvSpPr>
        <p:spPr>
          <a:xfrm>
            <a:off x="147591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1" name="Shape 1601"/>
          <p:cNvSpPr/>
          <p:nvPr/>
        </p:nvSpPr>
        <p:spPr>
          <a:xfrm>
            <a:off x="144945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2" name="Shape 1602"/>
          <p:cNvSpPr/>
          <p:nvPr/>
        </p:nvSpPr>
        <p:spPr>
          <a:xfrm>
            <a:off x="142345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3" name="Shape 1603"/>
          <p:cNvSpPr/>
          <p:nvPr/>
        </p:nvSpPr>
        <p:spPr>
          <a:xfrm>
            <a:off x="139751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4" name="Shape 1604"/>
          <p:cNvSpPr/>
          <p:nvPr/>
        </p:nvSpPr>
        <p:spPr>
          <a:xfrm>
            <a:off x="137104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19" y="0"/>
                </a:moveTo>
                <a:lnTo>
                  <a:pt x="1961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5" name="Shape 1605"/>
          <p:cNvSpPr/>
          <p:nvPr/>
        </p:nvSpPr>
        <p:spPr>
          <a:xfrm>
            <a:off x="1345064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6" name="Shape 1606"/>
          <p:cNvSpPr/>
          <p:nvPr/>
        </p:nvSpPr>
        <p:spPr>
          <a:xfrm>
            <a:off x="131908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7" name="Shape 1607"/>
          <p:cNvSpPr/>
          <p:nvPr/>
        </p:nvSpPr>
        <p:spPr>
          <a:xfrm>
            <a:off x="129262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8" name="Shape 1608"/>
          <p:cNvSpPr/>
          <p:nvPr/>
        </p:nvSpPr>
        <p:spPr>
          <a:xfrm>
            <a:off x="1266652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9" name="Shape 1609"/>
          <p:cNvSpPr/>
          <p:nvPr/>
        </p:nvSpPr>
        <p:spPr>
          <a:xfrm>
            <a:off x="124067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0" name="Shape 1610"/>
          <p:cNvSpPr/>
          <p:nvPr/>
        </p:nvSpPr>
        <p:spPr>
          <a:xfrm>
            <a:off x="121421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1" name="Shape 1611"/>
          <p:cNvSpPr/>
          <p:nvPr/>
        </p:nvSpPr>
        <p:spPr>
          <a:xfrm>
            <a:off x="118824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2" name="Shape 1612"/>
          <p:cNvSpPr/>
          <p:nvPr/>
        </p:nvSpPr>
        <p:spPr>
          <a:xfrm>
            <a:off x="1162264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3" name="Shape 1613"/>
          <p:cNvSpPr/>
          <p:nvPr/>
        </p:nvSpPr>
        <p:spPr>
          <a:xfrm>
            <a:off x="1135804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4" name="Shape 1614"/>
          <p:cNvSpPr/>
          <p:nvPr/>
        </p:nvSpPr>
        <p:spPr>
          <a:xfrm>
            <a:off x="110982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5" name="Shape 1615"/>
          <p:cNvSpPr/>
          <p:nvPr/>
        </p:nvSpPr>
        <p:spPr>
          <a:xfrm>
            <a:off x="1083852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6" name="Shape 1616"/>
          <p:cNvSpPr/>
          <p:nvPr/>
        </p:nvSpPr>
        <p:spPr>
          <a:xfrm>
            <a:off x="1057393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7" name="Shape 1617"/>
          <p:cNvSpPr/>
          <p:nvPr/>
        </p:nvSpPr>
        <p:spPr>
          <a:xfrm>
            <a:off x="1031416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8" name="Shape 1618"/>
          <p:cNvSpPr/>
          <p:nvPr/>
        </p:nvSpPr>
        <p:spPr>
          <a:xfrm>
            <a:off x="100544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9" name="Shape 1619"/>
          <p:cNvSpPr/>
          <p:nvPr/>
        </p:nvSpPr>
        <p:spPr>
          <a:xfrm>
            <a:off x="978974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0" name="Shape 1620"/>
          <p:cNvSpPr/>
          <p:nvPr/>
        </p:nvSpPr>
        <p:spPr>
          <a:xfrm>
            <a:off x="953005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1" name="Shape 1621"/>
          <p:cNvSpPr/>
          <p:nvPr/>
        </p:nvSpPr>
        <p:spPr>
          <a:xfrm>
            <a:off x="927028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2" name="Shape 1622"/>
          <p:cNvSpPr/>
          <p:nvPr/>
        </p:nvSpPr>
        <p:spPr>
          <a:xfrm>
            <a:off x="900562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3" name="Shape 1623"/>
          <p:cNvSpPr/>
          <p:nvPr/>
        </p:nvSpPr>
        <p:spPr>
          <a:xfrm>
            <a:off x="874593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4" name="Shape 1624"/>
          <p:cNvSpPr/>
          <p:nvPr/>
        </p:nvSpPr>
        <p:spPr>
          <a:xfrm>
            <a:off x="848617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5" name="Shape 1625"/>
          <p:cNvSpPr/>
          <p:nvPr/>
        </p:nvSpPr>
        <p:spPr>
          <a:xfrm>
            <a:off x="822150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6" name="Shape 1626"/>
          <p:cNvSpPr/>
          <p:nvPr/>
        </p:nvSpPr>
        <p:spPr>
          <a:xfrm>
            <a:off x="796179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1" y="0"/>
                </a:moveTo>
                <a:lnTo>
                  <a:pt x="1960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7" name="Shape 1627"/>
          <p:cNvSpPr/>
          <p:nvPr/>
        </p:nvSpPr>
        <p:spPr>
          <a:xfrm>
            <a:off x="770205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8" name="Shape 1628"/>
          <p:cNvSpPr/>
          <p:nvPr/>
        </p:nvSpPr>
        <p:spPr>
          <a:xfrm>
            <a:off x="743741" y="491716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9" name="Shape 1629"/>
          <p:cNvSpPr/>
          <p:nvPr/>
        </p:nvSpPr>
        <p:spPr>
          <a:xfrm>
            <a:off x="737370" y="489553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0" name="Shape 1630"/>
          <p:cNvSpPr/>
          <p:nvPr/>
        </p:nvSpPr>
        <p:spPr>
          <a:xfrm>
            <a:off x="737370" y="48669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1" name="Shape 1631"/>
          <p:cNvSpPr/>
          <p:nvPr/>
        </p:nvSpPr>
        <p:spPr>
          <a:xfrm>
            <a:off x="737370" y="483822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2" name="Shape 1632"/>
          <p:cNvSpPr/>
          <p:nvPr/>
        </p:nvSpPr>
        <p:spPr>
          <a:xfrm>
            <a:off x="737370" y="480902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3" name="Shape 1633"/>
          <p:cNvSpPr/>
          <p:nvPr/>
        </p:nvSpPr>
        <p:spPr>
          <a:xfrm>
            <a:off x="737370" y="47803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4" name="Shape 1634"/>
          <p:cNvSpPr/>
          <p:nvPr/>
        </p:nvSpPr>
        <p:spPr>
          <a:xfrm>
            <a:off x="737370" y="475171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5" name="Shape 1635"/>
          <p:cNvSpPr/>
          <p:nvPr/>
        </p:nvSpPr>
        <p:spPr>
          <a:xfrm>
            <a:off x="737370" y="472251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6" name="Shape 1636"/>
          <p:cNvSpPr/>
          <p:nvPr/>
        </p:nvSpPr>
        <p:spPr>
          <a:xfrm>
            <a:off x="737370" y="46938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7" name="Shape 1637"/>
          <p:cNvSpPr/>
          <p:nvPr/>
        </p:nvSpPr>
        <p:spPr>
          <a:xfrm>
            <a:off x="737370" y="46652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8" name="Shape 1638"/>
          <p:cNvSpPr/>
          <p:nvPr/>
        </p:nvSpPr>
        <p:spPr>
          <a:xfrm>
            <a:off x="737370" y="46360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9" name="Shape 1639"/>
          <p:cNvSpPr/>
          <p:nvPr/>
        </p:nvSpPr>
        <p:spPr>
          <a:xfrm>
            <a:off x="737370" y="460731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0" name="Shape 1640"/>
          <p:cNvSpPr/>
          <p:nvPr/>
        </p:nvSpPr>
        <p:spPr>
          <a:xfrm>
            <a:off x="737370" y="457862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1" name="Shape 1641"/>
          <p:cNvSpPr/>
          <p:nvPr/>
        </p:nvSpPr>
        <p:spPr>
          <a:xfrm>
            <a:off x="737370" y="454942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2" name="Shape 1642"/>
          <p:cNvSpPr/>
          <p:nvPr/>
        </p:nvSpPr>
        <p:spPr>
          <a:xfrm>
            <a:off x="737370" y="45208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3" name="Shape 1643"/>
          <p:cNvSpPr/>
          <p:nvPr/>
        </p:nvSpPr>
        <p:spPr>
          <a:xfrm>
            <a:off x="737370" y="449211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4" name="Shape 1644"/>
          <p:cNvSpPr/>
          <p:nvPr/>
        </p:nvSpPr>
        <p:spPr>
          <a:xfrm>
            <a:off x="737370" y="446291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5" name="Shape 1645"/>
          <p:cNvSpPr/>
          <p:nvPr/>
        </p:nvSpPr>
        <p:spPr>
          <a:xfrm>
            <a:off x="737370" y="443422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6" name="Shape 1646"/>
          <p:cNvSpPr/>
          <p:nvPr/>
        </p:nvSpPr>
        <p:spPr>
          <a:xfrm>
            <a:off x="737370" y="440560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7" name="Shape 1647"/>
          <p:cNvSpPr/>
          <p:nvPr/>
        </p:nvSpPr>
        <p:spPr>
          <a:xfrm>
            <a:off x="737370" y="437640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8" name="Shape 1648"/>
          <p:cNvSpPr/>
          <p:nvPr/>
        </p:nvSpPr>
        <p:spPr>
          <a:xfrm>
            <a:off x="737370" y="434771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9" name="Shape 1649"/>
          <p:cNvSpPr/>
          <p:nvPr/>
        </p:nvSpPr>
        <p:spPr>
          <a:xfrm>
            <a:off x="737370" y="431909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0" name="Shape 1650"/>
          <p:cNvSpPr/>
          <p:nvPr/>
        </p:nvSpPr>
        <p:spPr>
          <a:xfrm>
            <a:off x="737370" y="42899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1" name="Shape 1651"/>
          <p:cNvSpPr/>
          <p:nvPr/>
        </p:nvSpPr>
        <p:spPr>
          <a:xfrm>
            <a:off x="737370" y="426120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2" name="Shape 1652"/>
          <p:cNvSpPr/>
          <p:nvPr/>
        </p:nvSpPr>
        <p:spPr>
          <a:xfrm>
            <a:off x="737370" y="423251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3" name="Shape 1653"/>
          <p:cNvSpPr/>
          <p:nvPr/>
        </p:nvSpPr>
        <p:spPr>
          <a:xfrm>
            <a:off x="737370" y="420331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4" name="Shape 1654"/>
          <p:cNvSpPr/>
          <p:nvPr/>
        </p:nvSpPr>
        <p:spPr>
          <a:xfrm>
            <a:off x="737370" y="41746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5" name="Shape 1655"/>
          <p:cNvSpPr/>
          <p:nvPr/>
        </p:nvSpPr>
        <p:spPr>
          <a:xfrm>
            <a:off x="737370" y="41460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6" name="Shape 1656"/>
          <p:cNvSpPr/>
          <p:nvPr/>
        </p:nvSpPr>
        <p:spPr>
          <a:xfrm>
            <a:off x="737370" y="411681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7" name="Shape 1657"/>
          <p:cNvSpPr/>
          <p:nvPr/>
        </p:nvSpPr>
        <p:spPr>
          <a:xfrm>
            <a:off x="737370" y="408811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8" name="Shape 1658"/>
          <p:cNvSpPr/>
          <p:nvPr/>
        </p:nvSpPr>
        <p:spPr>
          <a:xfrm>
            <a:off x="737370" y="405949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9" name="Shape 1659"/>
          <p:cNvSpPr/>
          <p:nvPr/>
        </p:nvSpPr>
        <p:spPr>
          <a:xfrm>
            <a:off x="1090222" y="46576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0" name="Shape 1660"/>
          <p:cNvSpPr/>
          <p:nvPr/>
        </p:nvSpPr>
        <p:spPr>
          <a:xfrm>
            <a:off x="1090222" y="46576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1" name="Shape 1661"/>
          <p:cNvSpPr/>
          <p:nvPr/>
        </p:nvSpPr>
        <p:spPr>
          <a:xfrm>
            <a:off x="1108848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2" name="Shape 1662"/>
          <p:cNvSpPr/>
          <p:nvPr/>
        </p:nvSpPr>
        <p:spPr>
          <a:xfrm>
            <a:off x="1134825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3" name="Shape 1663"/>
          <p:cNvSpPr/>
          <p:nvPr/>
        </p:nvSpPr>
        <p:spPr>
          <a:xfrm>
            <a:off x="1160794" y="465922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4" name="Shape 1664"/>
          <p:cNvSpPr/>
          <p:nvPr/>
        </p:nvSpPr>
        <p:spPr>
          <a:xfrm>
            <a:off x="1168634" y="46846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5" name="Shape 1665"/>
          <p:cNvSpPr/>
          <p:nvPr/>
        </p:nvSpPr>
        <p:spPr>
          <a:xfrm>
            <a:off x="1167654" y="471328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6" name="Shape 1666"/>
          <p:cNvSpPr/>
          <p:nvPr/>
        </p:nvSpPr>
        <p:spPr>
          <a:xfrm>
            <a:off x="1145114" y="474089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7" name="Shape 1667"/>
          <p:cNvSpPr/>
          <p:nvPr/>
        </p:nvSpPr>
        <p:spPr>
          <a:xfrm>
            <a:off x="1119138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8" name="Shape 1668"/>
          <p:cNvSpPr/>
          <p:nvPr/>
        </p:nvSpPr>
        <p:spPr>
          <a:xfrm>
            <a:off x="1094142" y="473981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906" y="3748"/>
                </a:lnTo>
                <a:lnTo>
                  <a:pt x="4416" y="3748"/>
                </a:lnTo>
                <a:lnTo>
                  <a:pt x="4416" y="3748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585"/>
                </a:lnTo>
                <a:lnTo>
                  <a:pt x="986" y="1585"/>
                </a:lnTo>
                <a:lnTo>
                  <a:pt x="986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9" name="Shape 1669"/>
          <p:cNvSpPr/>
          <p:nvPr/>
        </p:nvSpPr>
        <p:spPr>
          <a:xfrm>
            <a:off x="1090222" y="471220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0" name="Shape 1670"/>
          <p:cNvSpPr/>
          <p:nvPr/>
        </p:nvSpPr>
        <p:spPr>
          <a:xfrm>
            <a:off x="1090222" y="46835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1" name="Shape 1671"/>
          <p:cNvSpPr/>
          <p:nvPr/>
        </p:nvSpPr>
        <p:spPr>
          <a:xfrm>
            <a:off x="1090222" y="4672196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2" name="Shape 1672"/>
          <p:cNvSpPr/>
          <p:nvPr/>
        </p:nvSpPr>
        <p:spPr>
          <a:xfrm>
            <a:off x="1443056" y="452779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84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84" y="86508"/>
                </a:lnTo>
                <a:lnTo>
                  <a:pt x="78464" y="80020"/>
                </a:lnTo>
                <a:lnTo>
                  <a:pt x="78464" y="6488"/>
                </a:lnTo>
                <a:lnTo>
                  <a:pt x="7258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3" name="Shape 1673"/>
          <p:cNvSpPr/>
          <p:nvPr/>
        </p:nvSpPr>
        <p:spPr>
          <a:xfrm>
            <a:off x="1443056" y="452779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522" y="11390"/>
                </a:lnTo>
                <a:lnTo>
                  <a:pt x="522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502" y="8146"/>
                </a:lnTo>
                <a:lnTo>
                  <a:pt x="1502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62" y="4902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42" y="3820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82" y="1658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42" y="576"/>
                </a:lnTo>
                <a:lnTo>
                  <a:pt x="9799" y="576"/>
                </a:lnTo>
                <a:lnTo>
                  <a:pt x="10322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4" name="Shape 1674"/>
          <p:cNvSpPr/>
          <p:nvPr/>
        </p:nvSpPr>
        <p:spPr>
          <a:xfrm>
            <a:off x="1461676" y="452779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5" name="Shape 1675"/>
          <p:cNvSpPr/>
          <p:nvPr/>
        </p:nvSpPr>
        <p:spPr>
          <a:xfrm>
            <a:off x="1487678" y="452779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6" name="Shape 1676"/>
          <p:cNvSpPr/>
          <p:nvPr/>
        </p:nvSpPr>
        <p:spPr>
          <a:xfrm>
            <a:off x="1513680" y="452945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37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667"/>
                </a:lnTo>
                <a:lnTo>
                  <a:pt x="4377" y="3244"/>
                </a:lnTo>
                <a:lnTo>
                  <a:pt x="4377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37" y="5911"/>
                </a:lnTo>
                <a:lnTo>
                  <a:pt x="6337" y="6488"/>
                </a:lnTo>
                <a:lnTo>
                  <a:pt x="6337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17" y="8650"/>
                </a:lnTo>
                <a:lnTo>
                  <a:pt x="7317" y="9155"/>
                </a:lnTo>
                <a:lnTo>
                  <a:pt x="7317" y="9732"/>
                </a:lnTo>
                <a:lnTo>
                  <a:pt x="7317" y="10236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7" name="Shape 1677"/>
          <p:cNvSpPr/>
          <p:nvPr/>
        </p:nvSpPr>
        <p:spPr>
          <a:xfrm>
            <a:off x="1521520" y="45548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8" name="Shape 1678"/>
          <p:cNvSpPr/>
          <p:nvPr/>
        </p:nvSpPr>
        <p:spPr>
          <a:xfrm>
            <a:off x="1520540" y="458352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9" name="Shape 1679"/>
          <p:cNvSpPr/>
          <p:nvPr/>
        </p:nvSpPr>
        <p:spPr>
          <a:xfrm>
            <a:off x="1498000" y="461106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0" name="Shape 1680"/>
          <p:cNvSpPr/>
          <p:nvPr/>
        </p:nvSpPr>
        <p:spPr>
          <a:xfrm>
            <a:off x="1471998" y="461430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1" name="Shape 1681"/>
          <p:cNvSpPr/>
          <p:nvPr/>
        </p:nvSpPr>
        <p:spPr>
          <a:xfrm>
            <a:off x="1446976" y="460998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820"/>
                </a:lnTo>
                <a:lnTo>
                  <a:pt x="5879" y="3820"/>
                </a:lnTo>
                <a:lnTo>
                  <a:pt x="5422" y="3820"/>
                </a:lnTo>
                <a:lnTo>
                  <a:pt x="4899" y="3820"/>
                </a:lnTo>
                <a:lnTo>
                  <a:pt x="4442" y="3820"/>
                </a:lnTo>
                <a:lnTo>
                  <a:pt x="4442" y="3820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2" name="Shape 1682"/>
          <p:cNvSpPr/>
          <p:nvPr/>
        </p:nvSpPr>
        <p:spPr>
          <a:xfrm>
            <a:off x="1443056" y="458244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3" name="Shape 1683"/>
          <p:cNvSpPr/>
          <p:nvPr/>
        </p:nvSpPr>
        <p:spPr>
          <a:xfrm>
            <a:off x="1443056" y="455375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4" name="Shape 1684"/>
          <p:cNvSpPr/>
          <p:nvPr/>
        </p:nvSpPr>
        <p:spPr>
          <a:xfrm>
            <a:off x="1443056" y="454243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5" name="Shape 1685"/>
          <p:cNvSpPr/>
          <p:nvPr/>
        </p:nvSpPr>
        <p:spPr>
          <a:xfrm>
            <a:off x="815781" y="435478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6" name="Shape 1686"/>
          <p:cNvSpPr/>
          <p:nvPr/>
        </p:nvSpPr>
        <p:spPr>
          <a:xfrm>
            <a:off x="815781" y="435478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7" name="Shape 1687"/>
          <p:cNvSpPr/>
          <p:nvPr/>
        </p:nvSpPr>
        <p:spPr>
          <a:xfrm>
            <a:off x="834407" y="435478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8" name="Shape 1688"/>
          <p:cNvSpPr/>
          <p:nvPr/>
        </p:nvSpPr>
        <p:spPr>
          <a:xfrm>
            <a:off x="860376" y="435478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9" name="Shape 1689"/>
          <p:cNvSpPr/>
          <p:nvPr/>
        </p:nvSpPr>
        <p:spPr>
          <a:xfrm>
            <a:off x="886353" y="435636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0" name="Shape 1690"/>
          <p:cNvSpPr/>
          <p:nvPr/>
        </p:nvSpPr>
        <p:spPr>
          <a:xfrm>
            <a:off x="894192" y="438181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1" name="Shape 1691"/>
          <p:cNvSpPr/>
          <p:nvPr/>
        </p:nvSpPr>
        <p:spPr>
          <a:xfrm>
            <a:off x="893212" y="441043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2" name="Shape 1692"/>
          <p:cNvSpPr/>
          <p:nvPr/>
        </p:nvSpPr>
        <p:spPr>
          <a:xfrm>
            <a:off x="870673" y="443804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3" name="Shape 1693"/>
          <p:cNvSpPr/>
          <p:nvPr/>
        </p:nvSpPr>
        <p:spPr>
          <a:xfrm>
            <a:off x="844697" y="444129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4" name="Shape 1694"/>
          <p:cNvSpPr/>
          <p:nvPr/>
        </p:nvSpPr>
        <p:spPr>
          <a:xfrm>
            <a:off x="819701" y="443696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5" name="Shape 1695"/>
          <p:cNvSpPr/>
          <p:nvPr/>
        </p:nvSpPr>
        <p:spPr>
          <a:xfrm>
            <a:off x="815781" y="440935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6" name="Shape 1696"/>
          <p:cNvSpPr/>
          <p:nvPr/>
        </p:nvSpPr>
        <p:spPr>
          <a:xfrm>
            <a:off x="815781" y="438073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7" name="Shape 1697"/>
          <p:cNvSpPr/>
          <p:nvPr/>
        </p:nvSpPr>
        <p:spPr>
          <a:xfrm>
            <a:off x="815781" y="4369343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8" name="Shape 1698"/>
          <p:cNvSpPr/>
          <p:nvPr/>
        </p:nvSpPr>
        <p:spPr>
          <a:xfrm>
            <a:off x="1560719" y="478739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9" name="Shape 1699"/>
          <p:cNvSpPr/>
          <p:nvPr/>
        </p:nvSpPr>
        <p:spPr>
          <a:xfrm>
            <a:off x="1560719" y="478739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0" name="Shape 1700"/>
          <p:cNvSpPr/>
          <p:nvPr/>
        </p:nvSpPr>
        <p:spPr>
          <a:xfrm>
            <a:off x="1579339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1" name="Shape 1701"/>
          <p:cNvSpPr/>
          <p:nvPr/>
        </p:nvSpPr>
        <p:spPr>
          <a:xfrm>
            <a:off x="1605276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2" name="Shape 1702"/>
          <p:cNvSpPr/>
          <p:nvPr/>
        </p:nvSpPr>
        <p:spPr>
          <a:xfrm>
            <a:off x="1631278" y="478898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3" name="Shape 1703"/>
          <p:cNvSpPr/>
          <p:nvPr/>
        </p:nvSpPr>
        <p:spPr>
          <a:xfrm>
            <a:off x="1639118" y="481443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4" name="Shape 1704"/>
          <p:cNvSpPr/>
          <p:nvPr/>
        </p:nvSpPr>
        <p:spPr>
          <a:xfrm>
            <a:off x="1638138" y="484312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5" name="Shape 1705"/>
          <p:cNvSpPr/>
          <p:nvPr/>
        </p:nvSpPr>
        <p:spPr>
          <a:xfrm>
            <a:off x="1615599" y="487066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6" name="Shape 1706"/>
          <p:cNvSpPr/>
          <p:nvPr/>
        </p:nvSpPr>
        <p:spPr>
          <a:xfrm>
            <a:off x="1589596" y="487390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7" name="Shape 1707"/>
          <p:cNvSpPr/>
          <p:nvPr/>
        </p:nvSpPr>
        <p:spPr>
          <a:xfrm>
            <a:off x="1564639" y="486958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8" name="Shape 1708"/>
          <p:cNvSpPr/>
          <p:nvPr/>
        </p:nvSpPr>
        <p:spPr>
          <a:xfrm>
            <a:off x="1560719" y="484204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9" name="Shape 1709"/>
          <p:cNvSpPr/>
          <p:nvPr/>
        </p:nvSpPr>
        <p:spPr>
          <a:xfrm>
            <a:off x="1560719" y="48133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0" name="Shape 1710"/>
          <p:cNvSpPr/>
          <p:nvPr/>
        </p:nvSpPr>
        <p:spPr>
          <a:xfrm>
            <a:off x="1560719" y="4801959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1" name="Shape 1711"/>
          <p:cNvSpPr/>
          <p:nvPr/>
        </p:nvSpPr>
        <p:spPr>
          <a:xfrm>
            <a:off x="1639118" y="457105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18" y="86580"/>
                </a:lnTo>
                <a:lnTo>
                  <a:pt x="78398" y="8009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2" name="Shape 1712"/>
          <p:cNvSpPr/>
          <p:nvPr/>
        </p:nvSpPr>
        <p:spPr>
          <a:xfrm>
            <a:off x="1639118" y="4571053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3" name="Shape 1713"/>
          <p:cNvSpPr/>
          <p:nvPr/>
        </p:nvSpPr>
        <p:spPr>
          <a:xfrm>
            <a:off x="1657738" y="45710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4" name="Shape 1714"/>
          <p:cNvSpPr/>
          <p:nvPr/>
        </p:nvSpPr>
        <p:spPr>
          <a:xfrm>
            <a:off x="1683675" y="45710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5" name="Shape 1715"/>
          <p:cNvSpPr/>
          <p:nvPr/>
        </p:nvSpPr>
        <p:spPr>
          <a:xfrm>
            <a:off x="1709677" y="457271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6" name="Shape 1716"/>
          <p:cNvSpPr/>
          <p:nvPr/>
        </p:nvSpPr>
        <p:spPr>
          <a:xfrm>
            <a:off x="1717517" y="45980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7" name="Shape 1717"/>
          <p:cNvSpPr/>
          <p:nvPr/>
        </p:nvSpPr>
        <p:spPr>
          <a:xfrm>
            <a:off x="1716537" y="462677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8" name="Shape 1718"/>
          <p:cNvSpPr/>
          <p:nvPr/>
        </p:nvSpPr>
        <p:spPr>
          <a:xfrm>
            <a:off x="1693997" y="4654389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9" name="Shape 1719"/>
          <p:cNvSpPr/>
          <p:nvPr/>
        </p:nvSpPr>
        <p:spPr>
          <a:xfrm>
            <a:off x="1667995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0" name="Shape 1720"/>
          <p:cNvSpPr/>
          <p:nvPr/>
        </p:nvSpPr>
        <p:spPr>
          <a:xfrm>
            <a:off x="1643038" y="465330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1" name="Shape 1721"/>
          <p:cNvSpPr/>
          <p:nvPr/>
        </p:nvSpPr>
        <p:spPr>
          <a:xfrm>
            <a:off x="1639118" y="4625697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2" name="Shape 1722"/>
          <p:cNvSpPr/>
          <p:nvPr/>
        </p:nvSpPr>
        <p:spPr>
          <a:xfrm>
            <a:off x="1639118" y="459700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3" name="Shape 1723"/>
          <p:cNvSpPr/>
          <p:nvPr/>
        </p:nvSpPr>
        <p:spPr>
          <a:xfrm>
            <a:off x="1639118" y="458568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4" name="Shape 1724"/>
          <p:cNvSpPr/>
          <p:nvPr/>
        </p:nvSpPr>
        <p:spPr>
          <a:xfrm>
            <a:off x="1717517" y="46576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5" name="Shape 1725"/>
          <p:cNvSpPr/>
          <p:nvPr/>
        </p:nvSpPr>
        <p:spPr>
          <a:xfrm>
            <a:off x="1717517" y="46576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6" name="Shape 1726"/>
          <p:cNvSpPr/>
          <p:nvPr/>
        </p:nvSpPr>
        <p:spPr>
          <a:xfrm>
            <a:off x="1736137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7" name="Shape 1727"/>
          <p:cNvSpPr/>
          <p:nvPr/>
        </p:nvSpPr>
        <p:spPr>
          <a:xfrm>
            <a:off x="1762139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8" name="Shape 1728"/>
          <p:cNvSpPr/>
          <p:nvPr/>
        </p:nvSpPr>
        <p:spPr>
          <a:xfrm>
            <a:off x="1788076" y="465922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9" name="Shape 1729"/>
          <p:cNvSpPr/>
          <p:nvPr/>
        </p:nvSpPr>
        <p:spPr>
          <a:xfrm>
            <a:off x="1795916" y="46846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0" name="Shape 1730"/>
          <p:cNvSpPr/>
          <p:nvPr/>
        </p:nvSpPr>
        <p:spPr>
          <a:xfrm>
            <a:off x="1794936" y="471328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1" name="Shape 1731"/>
          <p:cNvSpPr/>
          <p:nvPr/>
        </p:nvSpPr>
        <p:spPr>
          <a:xfrm>
            <a:off x="1772396" y="474089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2" name="Shape 1732"/>
          <p:cNvSpPr/>
          <p:nvPr/>
        </p:nvSpPr>
        <p:spPr>
          <a:xfrm>
            <a:off x="1746459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3" name="Shape 1733"/>
          <p:cNvSpPr/>
          <p:nvPr/>
        </p:nvSpPr>
        <p:spPr>
          <a:xfrm>
            <a:off x="1721437" y="473981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4" name="Shape 1734"/>
          <p:cNvSpPr/>
          <p:nvPr/>
        </p:nvSpPr>
        <p:spPr>
          <a:xfrm>
            <a:off x="1717517" y="4712206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5" name="Shape 1735"/>
          <p:cNvSpPr/>
          <p:nvPr/>
        </p:nvSpPr>
        <p:spPr>
          <a:xfrm>
            <a:off x="1717517" y="46835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6" name="Shape 1736"/>
          <p:cNvSpPr/>
          <p:nvPr/>
        </p:nvSpPr>
        <p:spPr>
          <a:xfrm>
            <a:off x="1717517" y="4672196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7" name="Shape 1737"/>
          <p:cNvSpPr/>
          <p:nvPr/>
        </p:nvSpPr>
        <p:spPr>
          <a:xfrm>
            <a:off x="1247046" y="422494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92"/>
                </a:lnTo>
                <a:lnTo>
                  <a:pt x="5886" y="86580"/>
                </a:lnTo>
                <a:lnTo>
                  <a:pt x="72531" y="86580"/>
                </a:lnTo>
                <a:lnTo>
                  <a:pt x="78418" y="80092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8" name="Shape 1738"/>
          <p:cNvSpPr/>
          <p:nvPr/>
        </p:nvSpPr>
        <p:spPr>
          <a:xfrm>
            <a:off x="1247046" y="4224946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76" y="8146"/>
                </a:lnTo>
                <a:lnTo>
                  <a:pt x="1476" y="7064"/>
                </a:lnTo>
                <a:lnTo>
                  <a:pt x="1966" y="7064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902"/>
                </a:lnTo>
                <a:lnTo>
                  <a:pt x="3436" y="4902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820"/>
                </a:lnTo>
                <a:lnTo>
                  <a:pt x="4416" y="3820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9" name="Shape 1739"/>
          <p:cNvSpPr/>
          <p:nvPr/>
        </p:nvSpPr>
        <p:spPr>
          <a:xfrm>
            <a:off x="1265672" y="42249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0" name="Shape 1740"/>
          <p:cNvSpPr/>
          <p:nvPr/>
        </p:nvSpPr>
        <p:spPr>
          <a:xfrm>
            <a:off x="1291648" y="42249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1" name="Shape 1741"/>
          <p:cNvSpPr/>
          <p:nvPr/>
        </p:nvSpPr>
        <p:spPr>
          <a:xfrm>
            <a:off x="1317618" y="4226604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66" y="6992"/>
                </a:lnTo>
                <a:lnTo>
                  <a:pt x="6866" y="7569"/>
                </a:lnTo>
                <a:lnTo>
                  <a:pt x="6866" y="8074"/>
                </a:lnTo>
                <a:lnTo>
                  <a:pt x="7356" y="8650"/>
                </a:lnTo>
                <a:lnTo>
                  <a:pt x="7356" y="9155"/>
                </a:lnTo>
                <a:lnTo>
                  <a:pt x="7356" y="9732"/>
                </a:lnTo>
                <a:lnTo>
                  <a:pt x="7356" y="10236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18"/>
                </a:lnTo>
                <a:lnTo>
                  <a:pt x="7846" y="11894"/>
                </a:lnTo>
                <a:lnTo>
                  <a:pt x="7846" y="12399"/>
                </a:lnTo>
                <a:lnTo>
                  <a:pt x="7846" y="12976"/>
                </a:lnTo>
                <a:lnTo>
                  <a:pt x="7846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2" name="Shape 1742"/>
          <p:cNvSpPr/>
          <p:nvPr/>
        </p:nvSpPr>
        <p:spPr>
          <a:xfrm>
            <a:off x="1325464" y="42519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3" name="Shape 1743"/>
          <p:cNvSpPr/>
          <p:nvPr/>
        </p:nvSpPr>
        <p:spPr>
          <a:xfrm>
            <a:off x="1324484" y="4280672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4" name="Shape 1744"/>
          <p:cNvSpPr/>
          <p:nvPr/>
        </p:nvSpPr>
        <p:spPr>
          <a:xfrm>
            <a:off x="1301938" y="430828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5" name="Shape 1745"/>
          <p:cNvSpPr/>
          <p:nvPr/>
        </p:nvSpPr>
        <p:spPr>
          <a:xfrm>
            <a:off x="1275962" y="43115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6" name="Shape 1746"/>
          <p:cNvSpPr/>
          <p:nvPr/>
        </p:nvSpPr>
        <p:spPr>
          <a:xfrm>
            <a:off x="1250972" y="430720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7" name="Shape 1747"/>
          <p:cNvSpPr/>
          <p:nvPr/>
        </p:nvSpPr>
        <p:spPr>
          <a:xfrm>
            <a:off x="1247046" y="4279591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8" name="Shape 1748"/>
          <p:cNvSpPr/>
          <p:nvPr/>
        </p:nvSpPr>
        <p:spPr>
          <a:xfrm>
            <a:off x="1247046" y="425089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9" name="Shape 1749"/>
          <p:cNvSpPr/>
          <p:nvPr/>
        </p:nvSpPr>
        <p:spPr>
          <a:xfrm>
            <a:off x="1247046" y="4239580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0" name="Shape 1750"/>
          <p:cNvSpPr/>
          <p:nvPr/>
        </p:nvSpPr>
        <p:spPr>
          <a:xfrm>
            <a:off x="815781" y="478739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1" name="Shape 1751"/>
          <p:cNvSpPr/>
          <p:nvPr/>
        </p:nvSpPr>
        <p:spPr>
          <a:xfrm>
            <a:off x="815781" y="478739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2" name="Shape 1752"/>
          <p:cNvSpPr/>
          <p:nvPr/>
        </p:nvSpPr>
        <p:spPr>
          <a:xfrm>
            <a:off x="834407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3" name="Shape 1753"/>
          <p:cNvSpPr/>
          <p:nvPr/>
        </p:nvSpPr>
        <p:spPr>
          <a:xfrm>
            <a:off x="860376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4" name="Shape 1754"/>
          <p:cNvSpPr/>
          <p:nvPr/>
        </p:nvSpPr>
        <p:spPr>
          <a:xfrm>
            <a:off x="886353" y="478898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5" name="Shape 1755"/>
          <p:cNvSpPr/>
          <p:nvPr/>
        </p:nvSpPr>
        <p:spPr>
          <a:xfrm>
            <a:off x="894192" y="481443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6" name="Shape 1756"/>
          <p:cNvSpPr/>
          <p:nvPr/>
        </p:nvSpPr>
        <p:spPr>
          <a:xfrm>
            <a:off x="893212" y="484312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7" name="Shape 1757"/>
          <p:cNvSpPr/>
          <p:nvPr/>
        </p:nvSpPr>
        <p:spPr>
          <a:xfrm>
            <a:off x="870673" y="487066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8" name="Shape 1758"/>
          <p:cNvSpPr/>
          <p:nvPr/>
        </p:nvSpPr>
        <p:spPr>
          <a:xfrm>
            <a:off x="844697" y="487390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9" name="Shape 1759"/>
          <p:cNvSpPr/>
          <p:nvPr/>
        </p:nvSpPr>
        <p:spPr>
          <a:xfrm>
            <a:off x="819701" y="486958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0" name="Shape 1760"/>
          <p:cNvSpPr/>
          <p:nvPr/>
        </p:nvSpPr>
        <p:spPr>
          <a:xfrm>
            <a:off x="815781" y="484204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1" name="Shape 1761"/>
          <p:cNvSpPr/>
          <p:nvPr/>
        </p:nvSpPr>
        <p:spPr>
          <a:xfrm>
            <a:off x="815781" y="48133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2" name="Shape 1762"/>
          <p:cNvSpPr/>
          <p:nvPr/>
        </p:nvSpPr>
        <p:spPr>
          <a:xfrm>
            <a:off x="815781" y="4801959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3" name="Shape 1763"/>
          <p:cNvSpPr/>
          <p:nvPr/>
        </p:nvSpPr>
        <p:spPr>
          <a:xfrm>
            <a:off x="1090222" y="413843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4" name="Shape 1764"/>
          <p:cNvSpPr/>
          <p:nvPr/>
        </p:nvSpPr>
        <p:spPr>
          <a:xfrm>
            <a:off x="1090222" y="4138437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739"/>
                </a:lnTo>
                <a:lnTo>
                  <a:pt x="5886" y="2739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5" name="Shape 1765"/>
          <p:cNvSpPr/>
          <p:nvPr/>
        </p:nvSpPr>
        <p:spPr>
          <a:xfrm>
            <a:off x="1108848" y="413843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6" name="Shape 1766"/>
          <p:cNvSpPr/>
          <p:nvPr/>
        </p:nvSpPr>
        <p:spPr>
          <a:xfrm>
            <a:off x="1134825" y="413843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7" name="Shape 1767"/>
          <p:cNvSpPr/>
          <p:nvPr/>
        </p:nvSpPr>
        <p:spPr>
          <a:xfrm>
            <a:off x="1160794" y="414009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8" name="Shape 1768"/>
          <p:cNvSpPr/>
          <p:nvPr/>
        </p:nvSpPr>
        <p:spPr>
          <a:xfrm>
            <a:off x="1168634" y="416547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Shape 1769"/>
          <p:cNvSpPr/>
          <p:nvPr/>
        </p:nvSpPr>
        <p:spPr>
          <a:xfrm>
            <a:off x="1167654" y="419416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0" name="Shape 1770"/>
          <p:cNvSpPr/>
          <p:nvPr/>
        </p:nvSpPr>
        <p:spPr>
          <a:xfrm>
            <a:off x="1145114" y="422170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1" name="Shape 1771"/>
          <p:cNvSpPr/>
          <p:nvPr/>
        </p:nvSpPr>
        <p:spPr>
          <a:xfrm>
            <a:off x="1119138" y="422494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2" name="Shape 1772"/>
          <p:cNvSpPr/>
          <p:nvPr/>
        </p:nvSpPr>
        <p:spPr>
          <a:xfrm>
            <a:off x="1094142" y="4220621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658"/>
                </a:lnTo>
                <a:lnTo>
                  <a:pt x="986" y="1658"/>
                </a:lnTo>
                <a:lnTo>
                  <a:pt x="986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3" name="Shape 1773"/>
          <p:cNvSpPr/>
          <p:nvPr/>
        </p:nvSpPr>
        <p:spPr>
          <a:xfrm>
            <a:off x="1090222" y="419308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4" name="Shape 1774"/>
          <p:cNvSpPr/>
          <p:nvPr/>
        </p:nvSpPr>
        <p:spPr>
          <a:xfrm>
            <a:off x="1090222" y="416439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5" name="Shape 1775"/>
          <p:cNvSpPr/>
          <p:nvPr/>
        </p:nvSpPr>
        <p:spPr>
          <a:xfrm>
            <a:off x="1090222" y="415307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6" name="Shape 1776"/>
          <p:cNvSpPr/>
          <p:nvPr/>
        </p:nvSpPr>
        <p:spPr>
          <a:xfrm>
            <a:off x="1364670" y="409518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05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05" y="86508"/>
                </a:lnTo>
                <a:lnTo>
                  <a:pt x="78385" y="80020"/>
                </a:lnTo>
                <a:lnTo>
                  <a:pt x="78385" y="6488"/>
                </a:lnTo>
                <a:lnTo>
                  <a:pt x="72505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7" name="Shape 1777"/>
          <p:cNvSpPr/>
          <p:nvPr/>
        </p:nvSpPr>
        <p:spPr>
          <a:xfrm>
            <a:off x="1364670" y="409518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8" name="Shape 1778"/>
          <p:cNvSpPr/>
          <p:nvPr/>
        </p:nvSpPr>
        <p:spPr>
          <a:xfrm>
            <a:off x="1383290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8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9" name="Shape 1779"/>
          <p:cNvSpPr/>
          <p:nvPr/>
        </p:nvSpPr>
        <p:spPr>
          <a:xfrm>
            <a:off x="1409279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0" name="Shape 1780"/>
          <p:cNvSpPr/>
          <p:nvPr/>
        </p:nvSpPr>
        <p:spPr>
          <a:xfrm>
            <a:off x="1435216" y="40967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1" name="Shape 1781"/>
          <p:cNvSpPr/>
          <p:nvPr/>
        </p:nvSpPr>
        <p:spPr>
          <a:xfrm>
            <a:off x="1443056" y="412221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2" name="Shape 1782"/>
          <p:cNvSpPr/>
          <p:nvPr/>
        </p:nvSpPr>
        <p:spPr>
          <a:xfrm>
            <a:off x="1442076" y="415090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3" name="Shape 1783"/>
          <p:cNvSpPr/>
          <p:nvPr/>
        </p:nvSpPr>
        <p:spPr>
          <a:xfrm>
            <a:off x="1419536" y="41784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4" name="Shape 1784"/>
          <p:cNvSpPr/>
          <p:nvPr/>
        </p:nvSpPr>
        <p:spPr>
          <a:xfrm>
            <a:off x="1393599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5" name="Shape 1785"/>
          <p:cNvSpPr/>
          <p:nvPr/>
        </p:nvSpPr>
        <p:spPr>
          <a:xfrm>
            <a:off x="1368590" y="41773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06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6" name="Shape 1786"/>
          <p:cNvSpPr/>
          <p:nvPr/>
        </p:nvSpPr>
        <p:spPr>
          <a:xfrm>
            <a:off x="1364670" y="414982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7" name="Shape 1787"/>
          <p:cNvSpPr/>
          <p:nvPr/>
        </p:nvSpPr>
        <p:spPr>
          <a:xfrm>
            <a:off x="1364670" y="412113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8" name="Shape 1788"/>
          <p:cNvSpPr/>
          <p:nvPr/>
        </p:nvSpPr>
        <p:spPr>
          <a:xfrm>
            <a:off x="1364670" y="410974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9" name="Shape 1789"/>
          <p:cNvSpPr/>
          <p:nvPr/>
        </p:nvSpPr>
        <p:spPr>
          <a:xfrm>
            <a:off x="894192" y="452779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0" name="Shape 1790"/>
          <p:cNvSpPr/>
          <p:nvPr/>
        </p:nvSpPr>
        <p:spPr>
          <a:xfrm>
            <a:off x="894192" y="4527798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1" name="Shape 1791"/>
          <p:cNvSpPr/>
          <p:nvPr/>
        </p:nvSpPr>
        <p:spPr>
          <a:xfrm>
            <a:off x="912819" y="452779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2" name="Shape 1792"/>
          <p:cNvSpPr/>
          <p:nvPr/>
        </p:nvSpPr>
        <p:spPr>
          <a:xfrm>
            <a:off x="938788" y="452779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3" name="Shape 1793"/>
          <p:cNvSpPr/>
          <p:nvPr/>
        </p:nvSpPr>
        <p:spPr>
          <a:xfrm>
            <a:off x="964764" y="452945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4" name="Shape 1794"/>
          <p:cNvSpPr/>
          <p:nvPr/>
        </p:nvSpPr>
        <p:spPr>
          <a:xfrm>
            <a:off x="972604" y="45548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5" name="Shape 1795"/>
          <p:cNvSpPr/>
          <p:nvPr/>
        </p:nvSpPr>
        <p:spPr>
          <a:xfrm>
            <a:off x="971624" y="458352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6" name="Shape 1796"/>
          <p:cNvSpPr/>
          <p:nvPr/>
        </p:nvSpPr>
        <p:spPr>
          <a:xfrm>
            <a:off x="949085" y="461106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7" name="Shape 1797"/>
          <p:cNvSpPr/>
          <p:nvPr/>
        </p:nvSpPr>
        <p:spPr>
          <a:xfrm>
            <a:off x="923109" y="461430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8" name="Shape 1798"/>
          <p:cNvSpPr/>
          <p:nvPr/>
        </p:nvSpPr>
        <p:spPr>
          <a:xfrm>
            <a:off x="898112" y="460998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9" name="Shape 1799"/>
          <p:cNvSpPr/>
          <p:nvPr/>
        </p:nvSpPr>
        <p:spPr>
          <a:xfrm>
            <a:off x="894192" y="458244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0" name="Shape 1800"/>
          <p:cNvSpPr/>
          <p:nvPr/>
        </p:nvSpPr>
        <p:spPr>
          <a:xfrm>
            <a:off x="894192" y="455375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1" name="Shape 1801"/>
          <p:cNvSpPr/>
          <p:nvPr/>
        </p:nvSpPr>
        <p:spPr>
          <a:xfrm>
            <a:off x="894192" y="4542433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2" name="Shape 1802"/>
          <p:cNvSpPr/>
          <p:nvPr/>
        </p:nvSpPr>
        <p:spPr>
          <a:xfrm>
            <a:off x="1011810" y="4268200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92"/>
                </a:lnTo>
                <a:lnTo>
                  <a:pt x="5879" y="86580"/>
                </a:lnTo>
                <a:lnTo>
                  <a:pt x="72531" y="86580"/>
                </a:lnTo>
                <a:lnTo>
                  <a:pt x="78411" y="80092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3" name="Shape 1803"/>
          <p:cNvSpPr/>
          <p:nvPr/>
        </p:nvSpPr>
        <p:spPr>
          <a:xfrm>
            <a:off x="1011810" y="4268200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58"/>
                </a:lnTo>
                <a:lnTo>
                  <a:pt x="7356" y="1658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76"/>
                </a:lnTo>
                <a:lnTo>
                  <a:pt x="9316" y="576"/>
                </a:lnTo>
                <a:lnTo>
                  <a:pt x="9806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4" name="Shape 1804"/>
          <p:cNvSpPr/>
          <p:nvPr/>
        </p:nvSpPr>
        <p:spPr>
          <a:xfrm>
            <a:off x="1030437" y="426820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5" name="Shape 1805"/>
          <p:cNvSpPr/>
          <p:nvPr/>
        </p:nvSpPr>
        <p:spPr>
          <a:xfrm>
            <a:off x="1056406" y="426820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6" name="Shape 1806"/>
          <p:cNvSpPr/>
          <p:nvPr/>
        </p:nvSpPr>
        <p:spPr>
          <a:xfrm>
            <a:off x="1082382" y="426985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7" name="Shape 1807"/>
          <p:cNvSpPr/>
          <p:nvPr/>
        </p:nvSpPr>
        <p:spPr>
          <a:xfrm>
            <a:off x="1090222" y="42953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8" name="Shape 1808"/>
          <p:cNvSpPr/>
          <p:nvPr/>
        </p:nvSpPr>
        <p:spPr>
          <a:xfrm>
            <a:off x="1089242" y="432392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9" name="Shape 1809"/>
          <p:cNvSpPr/>
          <p:nvPr/>
        </p:nvSpPr>
        <p:spPr>
          <a:xfrm>
            <a:off x="1066703" y="435153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0" name="Shape 1810"/>
          <p:cNvSpPr/>
          <p:nvPr/>
        </p:nvSpPr>
        <p:spPr>
          <a:xfrm>
            <a:off x="1040726" y="435478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1" name="Shape 1811"/>
          <p:cNvSpPr/>
          <p:nvPr/>
        </p:nvSpPr>
        <p:spPr>
          <a:xfrm>
            <a:off x="1015730" y="435045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48"/>
                </a:lnTo>
                <a:lnTo>
                  <a:pt x="5886" y="3748"/>
                </a:lnTo>
                <a:lnTo>
                  <a:pt x="5396" y="3748"/>
                </a:lnTo>
                <a:lnTo>
                  <a:pt x="4906" y="3748"/>
                </a:lnTo>
                <a:lnTo>
                  <a:pt x="4416" y="3748"/>
                </a:lnTo>
                <a:lnTo>
                  <a:pt x="4416" y="3748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2" name="Shape 1812"/>
          <p:cNvSpPr/>
          <p:nvPr/>
        </p:nvSpPr>
        <p:spPr>
          <a:xfrm>
            <a:off x="1011810" y="432284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3" name="Shape 1813"/>
          <p:cNvSpPr/>
          <p:nvPr/>
        </p:nvSpPr>
        <p:spPr>
          <a:xfrm>
            <a:off x="1011810" y="429422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4" name="Shape 1814"/>
          <p:cNvSpPr/>
          <p:nvPr/>
        </p:nvSpPr>
        <p:spPr>
          <a:xfrm>
            <a:off x="1011810" y="428283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5" name="Shape 1815"/>
          <p:cNvSpPr/>
          <p:nvPr/>
        </p:nvSpPr>
        <p:spPr>
          <a:xfrm>
            <a:off x="1521520" y="409518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6" name="Shape 1816"/>
          <p:cNvSpPr/>
          <p:nvPr/>
        </p:nvSpPr>
        <p:spPr>
          <a:xfrm>
            <a:off x="1521520" y="409518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7" name="Shape 1817"/>
          <p:cNvSpPr/>
          <p:nvPr/>
        </p:nvSpPr>
        <p:spPr>
          <a:xfrm>
            <a:off x="1540140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8" name="Shape 1818"/>
          <p:cNvSpPr/>
          <p:nvPr/>
        </p:nvSpPr>
        <p:spPr>
          <a:xfrm>
            <a:off x="1566077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9" name="Shape 1819"/>
          <p:cNvSpPr/>
          <p:nvPr/>
        </p:nvSpPr>
        <p:spPr>
          <a:xfrm>
            <a:off x="1592079" y="40967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0" name="Shape 1820"/>
          <p:cNvSpPr/>
          <p:nvPr/>
        </p:nvSpPr>
        <p:spPr>
          <a:xfrm>
            <a:off x="1596733" y="4122217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1" name="Shape 1821"/>
          <p:cNvSpPr/>
          <p:nvPr/>
        </p:nvSpPr>
        <p:spPr>
          <a:xfrm>
            <a:off x="1598939" y="415090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2" name="Shape 1822"/>
          <p:cNvSpPr/>
          <p:nvPr/>
        </p:nvSpPr>
        <p:spPr>
          <a:xfrm>
            <a:off x="1576399" y="41784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3" name="Shape 1823"/>
          <p:cNvSpPr/>
          <p:nvPr/>
        </p:nvSpPr>
        <p:spPr>
          <a:xfrm>
            <a:off x="1550397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4" name="Shape 1824"/>
          <p:cNvSpPr/>
          <p:nvPr/>
        </p:nvSpPr>
        <p:spPr>
          <a:xfrm>
            <a:off x="1525440" y="41773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5" name="Shape 1825"/>
          <p:cNvSpPr/>
          <p:nvPr/>
        </p:nvSpPr>
        <p:spPr>
          <a:xfrm>
            <a:off x="1521520" y="414982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6" name="Shape 1826"/>
          <p:cNvSpPr/>
          <p:nvPr/>
        </p:nvSpPr>
        <p:spPr>
          <a:xfrm>
            <a:off x="1518334" y="4121136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7" name="Shape 1827"/>
          <p:cNvSpPr/>
          <p:nvPr/>
        </p:nvSpPr>
        <p:spPr>
          <a:xfrm>
            <a:off x="1521520" y="410974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8" name="Shape 1828"/>
          <p:cNvSpPr/>
          <p:nvPr/>
        </p:nvSpPr>
        <p:spPr>
          <a:xfrm>
            <a:off x="1247046" y="478739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8" y="80020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9" name="Shape 1829"/>
          <p:cNvSpPr/>
          <p:nvPr/>
        </p:nvSpPr>
        <p:spPr>
          <a:xfrm>
            <a:off x="1247046" y="478739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76" y="8074"/>
                </a:lnTo>
                <a:lnTo>
                  <a:pt x="1476" y="6992"/>
                </a:lnTo>
                <a:lnTo>
                  <a:pt x="1966" y="6992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0" name="Shape 1830"/>
          <p:cNvSpPr/>
          <p:nvPr/>
        </p:nvSpPr>
        <p:spPr>
          <a:xfrm>
            <a:off x="1265672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1" name="Shape 1831"/>
          <p:cNvSpPr/>
          <p:nvPr/>
        </p:nvSpPr>
        <p:spPr>
          <a:xfrm>
            <a:off x="1291648" y="478739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2" name="Shape 1832"/>
          <p:cNvSpPr/>
          <p:nvPr/>
        </p:nvSpPr>
        <p:spPr>
          <a:xfrm>
            <a:off x="1317618" y="478898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66" y="7064"/>
                </a:lnTo>
                <a:lnTo>
                  <a:pt x="6866" y="7569"/>
                </a:lnTo>
                <a:lnTo>
                  <a:pt x="6866" y="8146"/>
                </a:lnTo>
                <a:lnTo>
                  <a:pt x="7356" y="8650"/>
                </a:lnTo>
                <a:lnTo>
                  <a:pt x="7356" y="9227"/>
                </a:lnTo>
                <a:lnTo>
                  <a:pt x="7356" y="9732"/>
                </a:lnTo>
                <a:lnTo>
                  <a:pt x="7356" y="10308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90"/>
                </a:lnTo>
                <a:lnTo>
                  <a:pt x="7846" y="11894"/>
                </a:lnTo>
                <a:lnTo>
                  <a:pt x="7846" y="12471"/>
                </a:lnTo>
                <a:lnTo>
                  <a:pt x="7846" y="12976"/>
                </a:lnTo>
                <a:lnTo>
                  <a:pt x="7846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3" name="Shape 1833"/>
          <p:cNvSpPr/>
          <p:nvPr/>
        </p:nvSpPr>
        <p:spPr>
          <a:xfrm>
            <a:off x="1325464" y="481443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4" name="Shape 1834"/>
          <p:cNvSpPr/>
          <p:nvPr/>
        </p:nvSpPr>
        <p:spPr>
          <a:xfrm>
            <a:off x="1324484" y="484312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5" name="Shape 1835"/>
          <p:cNvSpPr/>
          <p:nvPr/>
        </p:nvSpPr>
        <p:spPr>
          <a:xfrm>
            <a:off x="1301938" y="4870662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6" name="Shape 1836"/>
          <p:cNvSpPr/>
          <p:nvPr/>
        </p:nvSpPr>
        <p:spPr>
          <a:xfrm>
            <a:off x="1275962" y="487390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7" name="Shape 1837"/>
          <p:cNvSpPr/>
          <p:nvPr/>
        </p:nvSpPr>
        <p:spPr>
          <a:xfrm>
            <a:off x="1250972" y="486958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8" name="Shape 1838"/>
          <p:cNvSpPr/>
          <p:nvPr/>
        </p:nvSpPr>
        <p:spPr>
          <a:xfrm>
            <a:off x="1247046" y="484204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9" name="Shape 1839"/>
          <p:cNvSpPr/>
          <p:nvPr/>
        </p:nvSpPr>
        <p:spPr>
          <a:xfrm>
            <a:off x="1247046" y="48133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0" name="Shape 1840"/>
          <p:cNvSpPr/>
          <p:nvPr/>
        </p:nvSpPr>
        <p:spPr>
          <a:xfrm>
            <a:off x="1247046" y="4801959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1" name="Shape 1841"/>
          <p:cNvSpPr/>
          <p:nvPr/>
        </p:nvSpPr>
        <p:spPr>
          <a:xfrm>
            <a:off x="1756716" y="431152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2" name="Shape 1842"/>
          <p:cNvSpPr/>
          <p:nvPr/>
        </p:nvSpPr>
        <p:spPr>
          <a:xfrm>
            <a:off x="1756716" y="431152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522" y="11318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502" y="8074"/>
                </a:lnTo>
                <a:lnTo>
                  <a:pt x="1502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62" y="4830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42" y="3748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82" y="1585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42" y="504"/>
                </a:lnTo>
                <a:lnTo>
                  <a:pt x="9799" y="504"/>
                </a:lnTo>
                <a:lnTo>
                  <a:pt x="10322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3" name="Shape 1843"/>
          <p:cNvSpPr/>
          <p:nvPr/>
        </p:nvSpPr>
        <p:spPr>
          <a:xfrm>
            <a:off x="1775336" y="43115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4" name="Shape 1844"/>
          <p:cNvSpPr/>
          <p:nvPr/>
        </p:nvSpPr>
        <p:spPr>
          <a:xfrm>
            <a:off x="1801338" y="43115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5" name="Shape 1845"/>
          <p:cNvSpPr/>
          <p:nvPr/>
        </p:nvSpPr>
        <p:spPr>
          <a:xfrm>
            <a:off x="1827275" y="431311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6" name="Shape 1846"/>
          <p:cNvSpPr/>
          <p:nvPr/>
        </p:nvSpPr>
        <p:spPr>
          <a:xfrm>
            <a:off x="1835115" y="433856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7" name="Shape 1847"/>
          <p:cNvSpPr/>
          <p:nvPr/>
        </p:nvSpPr>
        <p:spPr>
          <a:xfrm>
            <a:off x="1834135" y="436718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8" name="Shape 1848"/>
          <p:cNvSpPr/>
          <p:nvPr/>
        </p:nvSpPr>
        <p:spPr>
          <a:xfrm>
            <a:off x="1811596" y="439479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9" name="Shape 1849"/>
          <p:cNvSpPr/>
          <p:nvPr/>
        </p:nvSpPr>
        <p:spPr>
          <a:xfrm>
            <a:off x="1785659" y="439803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0" name="Shape 1850"/>
          <p:cNvSpPr/>
          <p:nvPr/>
        </p:nvSpPr>
        <p:spPr>
          <a:xfrm>
            <a:off x="1760636" y="439371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48"/>
                </a:lnTo>
                <a:lnTo>
                  <a:pt x="5879" y="3748"/>
                </a:lnTo>
                <a:lnTo>
                  <a:pt x="5422" y="3748"/>
                </a:lnTo>
                <a:lnTo>
                  <a:pt x="4899" y="3748"/>
                </a:lnTo>
                <a:lnTo>
                  <a:pt x="4442" y="3748"/>
                </a:lnTo>
                <a:lnTo>
                  <a:pt x="4442" y="3748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1" name="Shape 1851"/>
          <p:cNvSpPr/>
          <p:nvPr/>
        </p:nvSpPr>
        <p:spPr>
          <a:xfrm>
            <a:off x="1756716" y="4366099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2" name="Shape 1852"/>
          <p:cNvSpPr/>
          <p:nvPr/>
        </p:nvSpPr>
        <p:spPr>
          <a:xfrm>
            <a:off x="1756716" y="433747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3" name="Shape 1853"/>
          <p:cNvSpPr/>
          <p:nvPr/>
        </p:nvSpPr>
        <p:spPr>
          <a:xfrm>
            <a:off x="1756716" y="4326089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4" name="Shape 1854"/>
          <p:cNvSpPr/>
          <p:nvPr/>
        </p:nvSpPr>
        <p:spPr>
          <a:xfrm>
            <a:off x="854987" y="418169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5" name="Shape 1855"/>
          <p:cNvSpPr/>
          <p:nvPr/>
        </p:nvSpPr>
        <p:spPr>
          <a:xfrm>
            <a:off x="854986" y="4181692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429" y="4902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409" y="3820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49" y="1658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309" y="576"/>
                </a:lnTo>
                <a:lnTo>
                  <a:pt x="9799" y="576"/>
                </a:lnTo>
                <a:lnTo>
                  <a:pt x="10296" y="576"/>
                </a:lnTo>
                <a:lnTo>
                  <a:pt x="10786" y="576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6" name="Shape 1856"/>
          <p:cNvSpPr/>
          <p:nvPr/>
        </p:nvSpPr>
        <p:spPr>
          <a:xfrm>
            <a:off x="873613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7" name="Shape 1857"/>
          <p:cNvSpPr/>
          <p:nvPr/>
        </p:nvSpPr>
        <p:spPr>
          <a:xfrm>
            <a:off x="899582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8" name="Shape 1858"/>
          <p:cNvSpPr/>
          <p:nvPr/>
        </p:nvSpPr>
        <p:spPr>
          <a:xfrm>
            <a:off x="925559" y="418335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9" name="Shape 1859"/>
          <p:cNvSpPr/>
          <p:nvPr/>
        </p:nvSpPr>
        <p:spPr>
          <a:xfrm>
            <a:off x="933398" y="420872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0" name="Shape 1860"/>
          <p:cNvSpPr/>
          <p:nvPr/>
        </p:nvSpPr>
        <p:spPr>
          <a:xfrm>
            <a:off x="932418" y="423741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89" y="18887"/>
                </a:lnTo>
                <a:lnTo>
                  <a:pt x="489" y="19464"/>
                </a:lnTo>
                <a:lnTo>
                  <a:pt x="489" y="19969"/>
                </a:lnTo>
                <a:lnTo>
                  <a:pt x="489" y="20545"/>
                </a:lnTo>
                <a:lnTo>
                  <a:pt x="489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1" name="Shape 1861"/>
          <p:cNvSpPr/>
          <p:nvPr/>
        </p:nvSpPr>
        <p:spPr>
          <a:xfrm>
            <a:off x="909879" y="426495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2" name="Shape 1862"/>
          <p:cNvSpPr/>
          <p:nvPr/>
        </p:nvSpPr>
        <p:spPr>
          <a:xfrm>
            <a:off x="883903" y="426820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3" name="Shape 1863"/>
          <p:cNvSpPr/>
          <p:nvPr/>
        </p:nvSpPr>
        <p:spPr>
          <a:xfrm>
            <a:off x="858906" y="426387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4" name="Shape 1864"/>
          <p:cNvSpPr/>
          <p:nvPr/>
        </p:nvSpPr>
        <p:spPr>
          <a:xfrm>
            <a:off x="854986" y="423633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5" name="Shape 1865"/>
          <p:cNvSpPr/>
          <p:nvPr/>
        </p:nvSpPr>
        <p:spPr>
          <a:xfrm>
            <a:off x="854986" y="420764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6" name="Shape 1866"/>
          <p:cNvSpPr/>
          <p:nvPr/>
        </p:nvSpPr>
        <p:spPr>
          <a:xfrm>
            <a:off x="854986" y="4196326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7" name="Shape 1867"/>
          <p:cNvSpPr/>
          <p:nvPr/>
        </p:nvSpPr>
        <p:spPr>
          <a:xfrm>
            <a:off x="1325464" y="46576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2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2" y="86508"/>
                </a:lnTo>
                <a:lnTo>
                  <a:pt x="78392" y="80020"/>
                </a:lnTo>
                <a:lnTo>
                  <a:pt x="78392" y="6488"/>
                </a:lnTo>
                <a:lnTo>
                  <a:pt x="7251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8" name="Shape 1868"/>
          <p:cNvSpPr/>
          <p:nvPr/>
        </p:nvSpPr>
        <p:spPr>
          <a:xfrm>
            <a:off x="1325464" y="46576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9" name="Shape 1869"/>
          <p:cNvSpPr/>
          <p:nvPr/>
        </p:nvSpPr>
        <p:spPr>
          <a:xfrm>
            <a:off x="1344084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0" name="Shape 1870"/>
          <p:cNvSpPr/>
          <p:nvPr/>
        </p:nvSpPr>
        <p:spPr>
          <a:xfrm>
            <a:off x="1370060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1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1" name="Shape 1871"/>
          <p:cNvSpPr/>
          <p:nvPr/>
        </p:nvSpPr>
        <p:spPr>
          <a:xfrm>
            <a:off x="1396017" y="465922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2" name="Shape 1872"/>
          <p:cNvSpPr/>
          <p:nvPr/>
        </p:nvSpPr>
        <p:spPr>
          <a:xfrm>
            <a:off x="1403857" y="46846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3" name="Shape 1873"/>
          <p:cNvSpPr/>
          <p:nvPr/>
        </p:nvSpPr>
        <p:spPr>
          <a:xfrm>
            <a:off x="1402877" y="471328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4" name="Shape 1874"/>
          <p:cNvSpPr/>
          <p:nvPr/>
        </p:nvSpPr>
        <p:spPr>
          <a:xfrm>
            <a:off x="1380350" y="474089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29" y="0"/>
                </a:moveTo>
                <a:lnTo>
                  <a:pt x="18606" y="0"/>
                </a:lnTo>
                <a:lnTo>
                  <a:pt x="18606" y="0"/>
                </a:lnTo>
                <a:lnTo>
                  <a:pt x="18606" y="504"/>
                </a:lnTo>
                <a:lnTo>
                  <a:pt x="17626" y="504"/>
                </a:lnTo>
                <a:lnTo>
                  <a:pt x="17626" y="1081"/>
                </a:lnTo>
                <a:lnTo>
                  <a:pt x="17169" y="1081"/>
                </a:lnTo>
                <a:lnTo>
                  <a:pt x="17169" y="1585"/>
                </a:lnTo>
                <a:lnTo>
                  <a:pt x="16189" y="1585"/>
                </a:lnTo>
                <a:lnTo>
                  <a:pt x="16189" y="2162"/>
                </a:lnTo>
                <a:lnTo>
                  <a:pt x="15666" y="2162"/>
                </a:lnTo>
                <a:lnTo>
                  <a:pt x="15209" y="2162"/>
                </a:lnTo>
                <a:lnTo>
                  <a:pt x="14686" y="2162"/>
                </a:lnTo>
                <a:lnTo>
                  <a:pt x="14686" y="2667"/>
                </a:lnTo>
                <a:lnTo>
                  <a:pt x="14229" y="2667"/>
                </a:lnTo>
                <a:lnTo>
                  <a:pt x="13706" y="2667"/>
                </a:lnTo>
                <a:lnTo>
                  <a:pt x="13249" y="2667"/>
                </a:lnTo>
                <a:lnTo>
                  <a:pt x="13249" y="3244"/>
                </a:lnTo>
                <a:lnTo>
                  <a:pt x="12726" y="3244"/>
                </a:lnTo>
                <a:lnTo>
                  <a:pt x="12269" y="3244"/>
                </a:lnTo>
                <a:lnTo>
                  <a:pt x="11746" y="3244"/>
                </a:lnTo>
                <a:lnTo>
                  <a:pt x="11289" y="3244"/>
                </a:lnTo>
                <a:lnTo>
                  <a:pt x="10766" y="3244"/>
                </a:lnTo>
                <a:lnTo>
                  <a:pt x="1030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5" name="Shape 1875"/>
          <p:cNvSpPr/>
          <p:nvPr/>
        </p:nvSpPr>
        <p:spPr>
          <a:xfrm>
            <a:off x="1354374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6" name="Shape 1876"/>
          <p:cNvSpPr/>
          <p:nvPr/>
        </p:nvSpPr>
        <p:spPr>
          <a:xfrm>
            <a:off x="1329384" y="473981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7" name="Shape 1877"/>
          <p:cNvSpPr/>
          <p:nvPr/>
        </p:nvSpPr>
        <p:spPr>
          <a:xfrm>
            <a:off x="1325464" y="471220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8" name="Shape 1878"/>
          <p:cNvSpPr/>
          <p:nvPr/>
        </p:nvSpPr>
        <p:spPr>
          <a:xfrm>
            <a:off x="1325464" y="46835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9" name="Shape 1879"/>
          <p:cNvSpPr/>
          <p:nvPr/>
        </p:nvSpPr>
        <p:spPr>
          <a:xfrm>
            <a:off x="1325464" y="4672196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0" name="Shape 1880"/>
          <p:cNvSpPr/>
          <p:nvPr/>
        </p:nvSpPr>
        <p:spPr>
          <a:xfrm>
            <a:off x="1521520" y="46576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1" name="Shape 1881"/>
          <p:cNvSpPr/>
          <p:nvPr/>
        </p:nvSpPr>
        <p:spPr>
          <a:xfrm>
            <a:off x="1521520" y="46576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2" name="Shape 1882"/>
          <p:cNvSpPr/>
          <p:nvPr/>
        </p:nvSpPr>
        <p:spPr>
          <a:xfrm>
            <a:off x="1540140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3" name="Shape 1883"/>
          <p:cNvSpPr/>
          <p:nvPr/>
        </p:nvSpPr>
        <p:spPr>
          <a:xfrm>
            <a:off x="1566077" y="46576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4" name="Shape 1884"/>
          <p:cNvSpPr/>
          <p:nvPr/>
        </p:nvSpPr>
        <p:spPr>
          <a:xfrm>
            <a:off x="1592079" y="465922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5" name="Shape 1885"/>
          <p:cNvSpPr/>
          <p:nvPr/>
        </p:nvSpPr>
        <p:spPr>
          <a:xfrm>
            <a:off x="1599919" y="46846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6" name="Shape 1886"/>
          <p:cNvSpPr/>
          <p:nvPr/>
        </p:nvSpPr>
        <p:spPr>
          <a:xfrm>
            <a:off x="1598939" y="471328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7" name="Shape 1887"/>
          <p:cNvSpPr/>
          <p:nvPr/>
        </p:nvSpPr>
        <p:spPr>
          <a:xfrm>
            <a:off x="1576399" y="474089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8" name="Shape 1888"/>
          <p:cNvSpPr/>
          <p:nvPr/>
        </p:nvSpPr>
        <p:spPr>
          <a:xfrm>
            <a:off x="1550397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9" name="Shape 1889"/>
          <p:cNvSpPr/>
          <p:nvPr/>
        </p:nvSpPr>
        <p:spPr>
          <a:xfrm>
            <a:off x="1525440" y="473981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0" name="Shape 1890"/>
          <p:cNvSpPr/>
          <p:nvPr/>
        </p:nvSpPr>
        <p:spPr>
          <a:xfrm>
            <a:off x="1521520" y="4712206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1" name="Shape 1891"/>
          <p:cNvSpPr/>
          <p:nvPr/>
        </p:nvSpPr>
        <p:spPr>
          <a:xfrm>
            <a:off x="1521520" y="46835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2" name="Shape 1892"/>
          <p:cNvSpPr/>
          <p:nvPr/>
        </p:nvSpPr>
        <p:spPr>
          <a:xfrm>
            <a:off x="1521520" y="4672196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3" name="Shape 1893"/>
          <p:cNvSpPr/>
          <p:nvPr/>
        </p:nvSpPr>
        <p:spPr>
          <a:xfrm>
            <a:off x="776576" y="461430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0" y="0"/>
                </a:moveTo>
                <a:lnTo>
                  <a:pt x="5880" y="0"/>
                </a:lnTo>
                <a:lnTo>
                  <a:pt x="0" y="6488"/>
                </a:lnTo>
                <a:lnTo>
                  <a:pt x="0" y="80092"/>
                </a:lnTo>
                <a:lnTo>
                  <a:pt x="5880" y="86580"/>
                </a:lnTo>
                <a:lnTo>
                  <a:pt x="72530" y="86580"/>
                </a:lnTo>
                <a:lnTo>
                  <a:pt x="78410" y="80092"/>
                </a:lnTo>
                <a:lnTo>
                  <a:pt x="78410" y="6488"/>
                </a:lnTo>
                <a:lnTo>
                  <a:pt x="7253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4" name="Shape 1894"/>
          <p:cNvSpPr/>
          <p:nvPr/>
        </p:nvSpPr>
        <p:spPr>
          <a:xfrm>
            <a:off x="776576" y="4614307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89" y="11390"/>
                </a:lnTo>
                <a:lnTo>
                  <a:pt x="489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69" y="8146"/>
                </a:lnTo>
                <a:lnTo>
                  <a:pt x="1469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50" y="6488"/>
                </a:lnTo>
                <a:lnTo>
                  <a:pt x="2450" y="5406"/>
                </a:lnTo>
                <a:lnTo>
                  <a:pt x="2940" y="5406"/>
                </a:lnTo>
                <a:lnTo>
                  <a:pt x="2940" y="4902"/>
                </a:lnTo>
                <a:lnTo>
                  <a:pt x="3430" y="4902"/>
                </a:lnTo>
                <a:lnTo>
                  <a:pt x="3430" y="4325"/>
                </a:lnTo>
                <a:lnTo>
                  <a:pt x="3920" y="4325"/>
                </a:lnTo>
                <a:lnTo>
                  <a:pt x="3920" y="3820"/>
                </a:lnTo>
                <a:lnTo>
                  <a:pt x="4410" y="3820"/>
                </a:lnTo>
                <a:lnTo>
                  <a:pt x="4410" y="3244"/>
                </a:lnTo>
                <a:lnTo>
                  <a:pt x="4900" y="3244"/>
                </a:lnTo>
                <a:lnTo>
                  <a:pt x="5390" y="2739"/>
                </a:lnTo>
                <a:lnTo>
                  <a:pt x="5880" y="2739"/>
                </a:lnTo>
                <a:lnTo>
                  <a:pt x="5880" y="2162"/>
                </a:lnTo>
                <a:lnTo>
                  <a:pt x="6371" y="2162"/>
                </a:lnTo>
                <a:lnTo>
                  <a:pt x="6861" y="2162"/>
                </a:lnTo>
                <a:lnTo>
                  <a:pt x="6861" y="1658"/>
                </a:lnTo>
                <a:lnTo>
                  <a:pt x="7351" y="1658"/>
                </a:lnTo>
                <a:lnTo>
                  <a:pt x="7841" y="1081"/>
                </a:lnTo>
                <a:lnTo>
                  <a:pt x="8331" y="1081"/>
                </a:lnTo>
                <a:lnTo>
                  <a:pt x="8821" y="1081"/>
                </a:lnTo>
                <a:lnTo>
                  <a:pt x="8821" y="576"/>
                </a:lnTo>
                <a:lnTo>
                  <a:pt x="9311" y="576"/>
                </a:lnTo>
                <a:lnTo>
                  <a:pt x="9801" y="576"/>
                </a:lnTo>
                <a:lnTo>
                  <a:pt x="10291" y="576"/>
                </a:lnTo>
                <a:lnTo>
                  <a:pt x="10781" y="576"/>
                </a:lnTo>
                <a:lnTo>
                  <a:pt x="10781" y="0"/>
                </a:lnTo>
                <a:lnTo>
                  <a:pt x="11271" y="0"/>
                </a:lnTo>
                <a:lnTo>
                  <a:pt x="11761" y="0"/>
                </a:lnTo>
                <a:lnTo>
                  <a:pt x="122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5" name="Shape 1895"/>
          <p:cNvSpPr/>
          <p:nvPr/>
        </p:nvSpPr>
        <p:spPr>
          <a:xfrm>
            <a:off x="795199" y="461430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6" name="Shape 1896"/>
          <p:cNvSpPr/>
          <p:nvPr/>
        </p:nvSpPr>
        <p:spPr>
          <a:xfrm>
            <a:off x="821171" y="461430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7" name="Shape 1897"/>
          <p:cNvSpPr/>
          <p:nvPr/>
        </p:nvSpPr>
        <p:spPr>
          <a:xfrm>
            <a:off x="847147" y="4615965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469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667"/>
                </a:lnTo>
                <a:lnTo>
                  <a:pt x="4409" y="3244"/>
                </a:lnTo>
                <a:lnTo>
                  <a:pt x="4409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369" y="5911"/>
                </a:lnTo>
                <a:lnTo>
                  <a:pt x="6369" y="6488"/>
                </a:lnTo>
                <a:lnTo>
                  <a:pt x="6369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49" y="8650"/>
                </a:lnTo>
                <a:lnTo>
                  <a:pt x="7349" y="9155"/>
                </a:lnTo>
                <a:lnTo>
                  <a:pt x="7349" y="9732"/>
                </a:lnTo>
                <a:lnTo>
                  <a:pt x="7349" y="10236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8" name="Shape 1898"/>
          <p:cNvSpPr/>
          <p:nvPr/>
        </p:nvSpPr>
        <p:spPr>
          <a:xfrm>
            <a:off x="854986" y="46414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9" name="Shape 1899"/>
          <p:cNvSpPr/>
          <p:nvPr/>
        </p:nvSpPr>
        <p:spPr>
          <a:xfrm>
            <a:off x="854006" y="467003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464"/>
                </a:lnTo>
                <a:lnTo>
                  <a:pt x="489" y="20041"/>
                </a:lnTo>
                <a:lnTo>
                  <a:pt x="489" y="20545"/>
                </a:lnTo>
                <a:lnTo>
                  <a:pt x="489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0" name="Shape 1900"/>
          <p:cNvSpPr/>
          <p:nvPr/>
        </p:nvSpPr>
        <p:spPr>
          <a:xfrm>
            <a:off x="831467" y="469764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585"/>
                </a:lnTo>
                <a:lnTo>
                  <a:pt x="16169" y="1585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09" y="2667"/>
                </a:lnTo>
                <a:lnTo>
                  <a:pt x="13719" y="2667"/>
                </a:lnTo>
                <a:lnTo>
                  <a:pt x="13229" y="2667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1" name="Shape 1901"/>
          <p:cNvSpPr/>
          <p:nvPr/>
        </p:nvSpPr>
        <p:spPr>
          <a:xfrm>
            <a:off x="805491" y="47008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2" name="Shape 1902"/>
          <p:cNvSpPr/>
          <p:nvPr/>
        </p:nvSpPr>
        <p:spPr>
          <a:xfrm>
            <a:off x="780497" y="469656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4" y="4325"/>
                </a:moveTo>
                <a:lnTo>
                  <a:pt x="9311" y="4325"/>
                </a:lnTo>
                <a:lnTo>
                  <a:pt x="8821" y="4325"/>
                </a:lnTo>
                <a:lnTo>
                  <a:pt x="8331" y="4325"/>
                </a:lnTo>
                <a:lnTo>
                  <a:pt x="7841" y="4325"/>
                </a:lnTo>
                <a:lnTo>
                  <a:pt x="7351" y="4325"/>
                </a:lnTo>
                <a:lnTo>
                  <a:pt x="6861" y="4325"/>
                </a:lnTo>
                <a:lnTo>
                  <a:pt x="6371" y="4325"/>
                </a:lnTo>
                <a:lnTo>
                  <a:pt x="6371" y="3748"/>
                </a:lnTo>
                <a:lnTo>
                  <a:pt x="5880" y="3748"/>
                </a:lnTo>
                <a:lnTo>
                  <a:pt x="5390" y="3748"/>
                </a:lnTo>
                <a:lnTo>
                  <a:pt x="4900" y="3748"/>
                </a:lnTo>
                <a:lnTo>
                  <a:pt x="4410" y="3748"/>
                </a:lnTo>
                <a:lnTo>
                  <a:pt x="4410" y="3748"/>
                </a:lnTo>
                <a:lnTo>
                  <a:pt x="2450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3" name="Shape 1903"/>
          <p:cNvSpPr/>
          <p:nvPr/>
        </p:nvSpPr>
        <p:spPr>
          <a:xfrm>
            <a:off x="776576" y="466895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4" name="Shape 1904"/>
          <p:cNvSpPr/>
          <p:nvPr/>
        </p:nvSpPr>
        <p:spPr>
          <a:xfrm>
            <a:off x="776576" y="46403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5" name="Shape 1905"/>
          <p:cNvSpPr/>
          <p:nvPr/>
        </p:nvSpPr>
        <p:spPr>
          <a:xfrm>
            <a:off x="776576" y="4628942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6" name="Shape 1906"/>
          <p:cNvSpPr/>
          <p:nvPr/>
        </p:nvSpPr>
        <p:spPr>
          <a:xfrm>
            <a:off x="1168634" y="439803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20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7" name="Shape 1907"/>
          <p:cNvSpPr/>
          <p:nvPr/>
        </p:nvSpPr>
        <p:spPr>
          <a:xfrm>
            <a:off x="1168634" y="439803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46" y="5406"/>
                </a:lnTo>
                <a:lnTo>
                  <a:pt x="2946" y="4830"/>
                </a:lnTo>
                <a:lnTo>
                  <a:pt x="3436" y="4830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48"/>
                </a:lnTo>
                <a:lnTo>
                  <a:pt x="4416" y="3748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8" name="Shape 1908"/>
          <p:cNvSpPr/>
          <p:nvPr/>
        </p:nvSpPr>
        <p:spPr>
          <a:xfrm>
            <a:off x="1187260" y="439803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9" name="Shape 1909"/>
          <p:cNvSpPr/>
          <p:nvPr/>
        </p:nvSpPr>
        <p:spPr>
          <a:xfrm>
            <a:off x="1213236" y="439803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0" name="Shape 1910"/>
          <p:cNvSpPr/>
          <p:nvPr/>
        </p:nvSpPr>
        <p:spPr>
          <a:xfrm>
            <a:off x="1239206" y="439962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1" name="Shape 1911"/>
          <p:cNvSpPr/>
          <p:nvPr/>
        </p:nvSpPr>
        <p:spPr>
          <a:xfrm>
            <a:off x="1247046" y="442506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2" name="Shape 1912"/>
          <p:cNvSpPr/>
          <p:nvPr/>
        </p:nvSpPr>
        <p:spPr>
          <a:xfrm>
            <a:off x="1246066" y="445368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92"/>
                </a:lnTo>
                <a:lnTo>
                  <a:pt x="979" y="16797"/>
                </a:lnTo>
                <a:lnTo>
                  <a:pt x="979" y="17373"/>
                </a:lnTo>
                <a:lnTo>
                  <a:pt x="979" y="17878"/>
                </a:lnTo>
                <a:lnTo>
                  <a:pt x="979" y="18455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536"/>
                </a:lnTo>
                <a:lnTo>
                  <a:pt x="489" y="20041"/>
                </a:lnTo>
                <a:lnTo>
                  <a:pt x="489" y="20617"/>
                </a:lnTo>
                <a:lnTo>
                  <a:pt x="489" y="21122"/>
                </a:lnTo>
                <a:lnTo>
                  <a:pt x="0" y="21122"/>
                </a:lnTo>
                <a:lnTo>
                  <a:pt x="0" y="2169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3" name="Shape 1913"/>
          <p:cNvSpPr/>
          <p:nvPr/>
        </p:nvSpPr>
        <p:spPr>
          <a:xfrm>
            <a:off x="1223526" y="448130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4" name="Shape 1914"/>
          <p:cNvSpPr/>
          <p:nvPr/>
        </p:nvSpPr>
        <p:spPr>
          <a:xfrm>
            <a:off x="1197550" y="448454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5" name="Shape 1915"/>
          <p:cNvSpPr/>
          <p:nvPr/>
        </p:nvSpPr>
        <p:spPr>
          <a:xfrm>
            <a:off x="1172560" y="448021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820"/>
                </a:lnTo>
                <a:lnTo>
                  <a:pt x="5879" y="3820"/>
                </a:lnTo>
                <a:lnTo>
                  <a:pt x="5389" y="3820"/>
                </a:lnTo>
                <a:lnTo>
                  <a:pt x="4899" y="3820"/>
                </a:lnTo>
                <a:lnTo>
                  <a:pt x="4409" y="3820"/>
                </a:lnTo>
                <a:lnTo>
                  <a:pt x="4409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6" name="Shape 1916"/>
          <p:cNvSpPr/>
          <p:nvPr/>
        </p:nvSpPr>
        <p:spPr>
          <a:xfrm>
            <a:off x="1168634" y="445260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99"/>
                </a:moveTo>
                <a:lnTo>
                  <a:pt x="489" y="21699"/>
                </a:lnTo>
                <a:lnTo>
                  <a:pt x="489" y="20617"/>
                </a:lnTo>
                <a:lnTo>
                  <a:pt x="0" y="20617"/>
                </a:lnTo>
                <a:lnTo>
                  <a:pt x="0" y="20617"/>
                </a:lnTo>
                <a:lnTo>
                  <a:pt x="0" y="1737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7" name="Shape 1917"/>
          <p:cNvSpPr/>
          <p:nvPr/>
        </p:nvSpPr>
        <p:spPr>
          <a:xfrm>
            <a:off x="1168634" y="442398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8" name="Shape 1918"/>
          <p:cNvSpPr/>
          <p:nvPr/>
        </p:nvSpPr>
        <p:spPr>
          <a:xfrm>
            <a:off x="1168634" y="4412598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9" name="Shape 1919"/>
          <p:cNvSpPr/>
          <p:nvPr/>
        </p:nvSpPr>
        <p:spPr>
          <a:xfrm>
            <a:off x="1560719" y="435478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0" name="Shape 1920"/>
          <p:cNvSpPr/>
          <p:nvPr/>
        </p:nvSpPr>
        <p:spPr>
          <a:xfrm>
            <a:off x="1560719" y="435478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1" name="Shape 1921"/>
          <p:cNvSpPr/>
          <p:nvPr/>
        </p:nvSpPr>
        <p:spPr>
          <a:xfrm>
            <a:off x="1579339" y="435478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2" name="Shape 1922"/>
          <p:cNvSpPr/>
          <p:nvPr/>
        </p:nvSpPr>
        <p:spPr>
          <a:xfrm>
            <a:off x="1605276" y="435478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3" name="Shape 1923"/>
          <p:cNvSpPr/>
          <p:nvPr/>
        </p:nvSpPr>
        <p:spPr>
          <a:xfrm>
            <a:off x="1631278" y="435636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4" name="Shape 1924"/>
          <p:cNvSpPr/>
          <p:nvPr/>
        </p:nvSpPr>
        <p:spPr>
          <a:xfrm>
            <a:off x="1639118" y="438181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5" name="Shape 1925"/>
          <p:cNvSpPr/>
          <p:nvPr/>
        </p:nvSpPr>
        <p:spPr>
          <a:xfrm>
            <a:off x="1638138" y="441043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6" name="Shape 1926"/>
          <p:cNvSpPr/>
          <p:nvPr/>
        </p:nvSpPr>
        <p:spPr>
          <a:xfrm>
            <a:off x="1615599" y="443804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7" name="Shape 1927"/>
          <p:cNvSpPr/>
          <p:nvPr/>
        </p:nvSpPr>
        <p:spPr>
          <a:xfrm>
            <a:off x="1589596" y="444129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8" name="Shape 1928"/>
          <p:cNvSpPr/>
          <p:nvPr/>
        </p:nvSpPr>
        <p:spPr>
          <a:xfrm>
            <a:off x="1564639" y="443696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9" name="Shape 1929"/>
          <p:cNvSpPr/>
          <p:nvPr/>
        </p:nvSpPr>
        <p:spPr>
          <a:xfrm>
            <a:off x="1560719" y="4409354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0" name="Shape 1930"/>
          <p:cNvSpPr/>
          <p:nvPr/>
        </p:nvSpPr>
        <p:spPr>
          <a:xfrm>
            <a:off x="1560719" y="438073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1" name="Shape 1931"/>
          <p:cNvSpPr/>
          <p:nvPr/>
        </p:nvSpPr>
        <p:spPr>
          <a:xfrm>
            <a:off x="1560719" y="4369343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2" name="Shape 1932"/>
          <p:cNvSpPr/>
          <p:nvPr/>
        </p:nvSpPr>
        <p:spPr>
          <a:xfrm>
            <a:off x="1639118" y="418169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3" name="Shape 1933"/>
          <p:cNvSpPr/>
          <p:nvPr/>
        </p:nvSpPr>
        <p:spPr>
          <a:xfrm>
            <a:off x="1639118" y="4181692"/>
            <a:ext cx="12700" cy="15240"/>
          </a:xfrm>
          <a:custGeom>
            <a:avLst/>
            <a:gdLst/>
            <a:ahLst/>
            <a:cxnLst/>
            <a:rect l="0" t="0" r="0" b="0"/>
            <a:pathLst>
              <a:path w="12700" h="15239" extrusionOk="0">
                <a:moveTo>
                  <a:pt x="0" y="14634"/>
                </a:moveTo>
                <a:lnTo>
                  <a:pt x="0" y="14057"/>
                </a:lnTo>
                <a:lnTo>
                  <a:pt x="0" y="13553"/>
                </a:lnTo>
                <a:lnTo>
                  <a:pt x="0" y="12976"/>
                </a:lnTo>
                <a:lnTo>
                  <a:pt x="0" y="12471"/>
                </a:lnTo>
                <a:lnTo>
                  <a:pt x="0" y="11894"/>
                </a:lnTo>
                <a:lnTo>
                  <a:pt x="0" y="11390"/>
                </a:lnTo>
                <a:lnTo>
                  <a:pt x="457" y="11390"/>
                </a:lnTo>
                <a:lnTo>
                  <a:pt x="457" y="9732"/>
                </a:lnTo>
                <a:lnTo>
                  <a:pt x="979" y="9732"/>
                </a:lnTo>
                <a:lnTo>
                  <a:pt x="979" y="9227"/>
                </a:lnTo>
                <a:lnTo>
                  <a:pt x="979" y="8650"/>
                </a:lnTo>
                <a:lnTo>
                  <a:pt x="979" y="8146"/>
                </a:lnTo>
                <a:lnTo>
                  <a:pt x="1437" y="8146"/>
                </a:lnTo>
                <a:lnTo>
                  <a:pt x="1437" y="7064"/>
                </a:lnTo>
                <a:lnTo>
                  <a:pt x="1959" y="7064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902"/>
                </a:lnTo>
                <a:lnTo>
                  <a:pt x="3397" y="4902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820"/>
                </a:lnTo>
                <a:lnTo>
                  <a:pt x="4377" y="3820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39"/>
                </a:lnTo>
                <a:lnTo>
                  <a:pt x="5879" y="2739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58"/>
                </a:lnTo>
                <a:lnTo>
                  <a:pt x="7317" y="1658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76"/>
                </a:lnTo>
                <a:lnTo>
                  <a:pt x="9277" y="576"/>
                </a:lnTo>
                <a:lnTo>
                  <a:pt x="9799" y="576"/>
                </a:lnTo>
                <a:lnTo>
                  <a:pt x="10257" y="576"/>
                </a:lnTo>
                <a:lnTo>
                  <a:pt x="10779" y="576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4" name="Shape 1934"/>
          <p:cNvSpPr/>
          <p:nvPr/>
        </p:nvSpPr>
        <p:spPr>
          <a:xfrm>
            <a:off x="1657738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5" name="Shape 1935"/>
          <p:cNvSpPr/>
          <p:nvPr/>
        </p:nvSpPr>
        <p:spPr>
          <a:xfrm>
            <a:off x="1683675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6" name="Shape 1936"/>
          <p:cNvSpPr/>
          <p:nvPr/>
        </p:nvSpPr>
        <p:spPr>
          <a:xfrm>
            <a:off x="1709677" y="4183350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04"/>
                </a:lnTo>
                <a:lnTo>
                  <a:pt x="1502" y="504"/>
                </a:lnTo>
                <a:lnTo>
                  <a:pt x="1959" y="504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585"/>
                </a:lnTo>
                <a:lnTo>
                  <a:pt x="2939" y="1585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667"/>
                </a:lnTo>
                <a:lnTo>
                  <a:pt x="4442" y="3244"/>
                </a:lnTo>
                <a:lnTo>
                  <a:pt x="4442" y="3748"/>
                </a:lnTo>
                <a:lnTo>
                  <a:pt x="4899" y="3748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30"/>
                </a:lnTo>
                <a:lnTo>
                  <a:pt x="5879" y="4830"/>
                </a:lnTo>
                <a:lnTo>
                  <a:pt x="5879" y="5406"/>
                </a:lnTo>
                <a:lnTo>
                  <a:pt x="5879" y="5911"/>
                </a:lnTo>
                <a:lnTo>
                  <a:pt x="6402" y="5911"/>
                </a:lnTo>
                <a:lnTo>
                  <a:pt x="6402" y="6488"/>
                </a:lnTo>
                <a:lnTo>
                  <a:pt x="6402" y="6992"/>
                </a:lnTo>
                <a:lnTo>
                  <a:pt x="6859" y="6992"/>
                </a:lnTo>
                <a:lnTo>
                  <a:pt x="6859" y="7569"/>
                </a:lnTo>
                <a:lnTo>
                  <a:pt x="6859" y="8074"/>
                </a:lnTo>
                <a:lnTo>
                  <a:pt x="7382" y="8650"/>
                </a:lnTo>
                <a:lnTo>
                  <a:pt x="7382" y="9155"/>
                </a:lnTo>
                <a:lnTo>
                  <a:pt x="7382" y="9732"/>
                </a:lnTo>
                <a:lnTo>
                  <a:pt x="7382" y="10236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18"/>
                </a:lnTo>
                <a:lnTo>
                  <a:pt x="7839" y="11894"/>
                </a:lnTo>
                <a:lnTo>
                  <a:pt x="7839" y="12399"/>
                </a:lnTo>
                <a:lnTo>
                  <a:pt x="7839" y="12976"/>
                </a:lnTo>
                <a:lnTo>
                  <a:pt x="7839" y="1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7" name="Shape 1937"/>
          <p:cNvSpPr/>
          <p:nvPr/>
        </p:nvSpPr>
        <p:spPr>
          <a:xfrm>
            <a:off x="1717517" y="420872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8" name="Shape 1938"/>
          <p:cNvSpPr/>
          <p:nvPr/>
        </p:nvSpPr>
        <p:spPr>
          <a:xfrm>
            <a:off x="1716537" y="423741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9" name="Shape 1939"/>
          <p:cNvSpPr/>
          <p:nvPr/>
        </p:nvSpPr>
        <p:spPr>
          <a:xfrm>
            <a:off x="1693997" y="426495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0" name="Shape 1940"/>
          <p:cNvSpPr/>
          <p:nvPr/>
        </p:nvSpPr>
        <p:spPr>
          <a:xfrm>
            <a:off x="1667995" y="426820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1" name="Shape 1941"/>
          <p:cNvSpPr/>
          <p:nvPr/>
        </p:nvSpPr>
        <p:spPr>
          <a:xfrm>
            <a:off x="1643038" y="426387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2" name="Shape 1942"/>
          <p:cNvSpPr/>
          <p:nvPr/>
        </p:nvSpPr>
        <p:spPr>
          <a:xfrm>
            <a:off x="1639118" y="4236336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3" name="Shape 1943"/>
          <p:cNvSpPr/>
          <p:nvPr/>
        </p:nvSpPr>
        <p:spPr>
          <a:xfrm>
            <a:off x="1639118" y="420764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4" name="Shape 1944"/>
          <p:cNvSpPr/>
          <p:nvPr/>
        </p:nvSpPr>
        <p:spPr>
          <a:xfrm>
            <a:off x="1639118" y="4196326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74"/>
                </a:moveTo>
                <a:lnTo>
                  <a:pt x="0" y="18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5" name="Shape 1945"/>
          <p:cNvSpPr/>
          <p:nvPr/>
        </p:nvSpPr>
        <p:spPr>
          <a:xfrm>
            <a:off x="1639118" y="4441290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6" name="Shape 1946"/>
          <p:cNvSpPr/>
          <p:nvPr/>
        </p:nvSpPr>
        <p:spPr>
          <a:xfrm>
            <a:off x="1639118" y="4441290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7" name="Shape 1947"/>
          <p:cNvSpPr/>
          <p:nvPr/>
        </p:nvSpPr>
        <p:spPr>
          <a:xfrm>
            <a:off x="1657738" y="444129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8" name="Shape 1948"/>
          <p:cNvSpPr/>
          <p:nvPr/>
        </p:nvSpPr>
        <p:spPr>
          <a:xfrm>
            <a:off x="1683675" y="4441290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9" name="Shape 1949"/>
          <p:cNvSpPr/>
          <p:nvPr/>
        </p:nvSpPr>
        <p:spPr>
          <a:xfrm>
            <a:off x="1709677" y="444287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0" name="Shape 1950"/>
          <p:cNvSpPr/>
          <p:nvPr/>
        </p:nvSpPr>
        <p:spPr>
          <a:xfrm>
            <a:off x="1717517" y="446832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1" name="Shape 1951"/>
          <p:cNvSpPr/>
          <p:nvPr/>
        </p:nvSpPr>
        <p:spPr>
          <a:xfrm>
            <a:off x="1716537" y="449701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522" y="18887"/>
                </a:lnTo>
                <a:lnTo>
                  <a:pt x="522" y="19464"/>
                </a:lnTo>
                <a:lnTo>
                  <a:pt x="522" y="19969"/>
                </a:lnTo>
                <a:lnTo>
                  <a:pt x="522" y="20545"/>
                </a:lnTo>
                <a:lnTo>
                  <a:pt x="522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2" name="Shape 1952"/>
          <p:cNvSpPr/>
          <p:nvPr/>
        </p:nvSpPr>
        <p:spPr>
          <a:xfrm>
            <a:off x="1693997" y="452455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58"/>
                </a:lnTo>
                <a:lnTo>
                  <a:pt x="16202" y="1658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42" y="2739"/>
                </a:lnTo>
                <a:lnTo>
                  <a:pt x="13719" y="2739"/>
                </a:lnTo>
                <a:lnTo>
                  <a:pt x="13262" y="2739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3" name="Shape 1953"/>
          <p:cNvSpPr/>
          <p:nvPr/>
        </p:nvSpPr>
        <p:spPr>
          <a:xfrm>
            <a:off x="1667995" y="4527798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4" name="Shape 1954"/>
          <p:cNvSpPr/>
          <p:nvPr/>
        </p:nvSpPr>
        <p:spPr>
          <a:xfrm>
            <a:off x="1643038" y="452347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5" name="Shape 1955"/>
          <p:cNvSpPr/>
          <p:nvPr/>
        </p:nvSpPr>
        <p:spPr>
          <a:xfrm>
            <a:off x="1639118" y="4495934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6" name="Shape 1956"/>
          <p:cNvSpPr/>
          <p:nvPr/>
        </p:nvSpPr>
        <p:spPr>
          <a:xfrm>
            <a:off x="1639118" y="446724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7" name="Shape 1957"/>
          <p:cNvSpPr/>
          <p:nvPr/>
        </p:nvSpPr>
        <p:spPr>
          <a:xfrm>
            <a:off x="1639118" y="4455852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8" name="Shape 1958"/>
          <p:cNvSpPr/>
          <p:nvPr/>
        </p:nvSpPr>
        <p:spPr>
          <a:xfrm>
            <a:off x="972604" y="474414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31" y="86508"/>
                </a:lnTo>
                <a:lnTo>
                  <a:pt x="78411" y="80020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9" name="Shape 1959"/>
          <p:cNvSpPr/>
          <p:nvPr/>
        </p:nvSpPr>
        <p:spPr>
          <a:xfrm>
            <a:off x="972604" y="474414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0" name="Shape 1960"/>
          <p:cNvSpPr/>
          <p:nvPr/>
        </p:nvSpPr>
        <p:spPr>
          <a:xfrm>
            <a:off x="991231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Shape 1961"/>
          <p:cNvSpPr/>
          <p:nvPr/>
        </p:nvSpPr>
        <p:spPr>
          <a:xfrm>
            <a:off x="1017200" y="47441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2" name="Shape 1962"/>
          <p:cNvSpPr/>
          <p:nvPr/>
        </p:nvSpPr>
        <p:spPr>
          <a:xfrm>
            <a:off x="1043176" y="474572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3" name="Shape 1963"/>
          <p:cNvSpPr/>
          <p:nvPr/>
        </p:nvSpPr>
        <p:spPr>
          <a:xfrm>
            <a:off x="1051016" y="47711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4" name="Shape 1964"/>
          <p:cNvSpPr/>
          <p:nvPr/>
        </p:nvSpPr>
        <p:spPr>
          <a:xfrm>
            <a:off x="1050036" y="479979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92"/>
                </a:lnTo>
                <a:lnTo>
                  <a:pt x="979" y="16797"/>
                </a:lnTo>
                <a:lnTo>
                  <a:pt x="979" y="17373"/>
                </a:lnTo>
                <a:lnTo>
                  <a:pt x="979" y="17878"/>
                </a:lnTo>
                <a:lnTo>
                  <a:pt x="979" y="18455"/>
                </a:lnTo>
                <a:lnTo>
                  <a:pt x="979" y="18959"/>
                </a:lnTo>
                <a:lnTo>
                  <a:pt x="489" y="18959"/>
                </a:lnTo>
                <a:lnTo>
                  <a:pt x="489" y="19536"/>
                </a:lnTo>
                <a:lnTo>
                  <a:pt x="489" y="20041"/>
                </a:lnTo>
                <a:lnTo>
                  <a:pt x="489" y="20617"/>
                </a:lnTo>
                <a:lnTo>
                  <a:pt x="489" y="21122"/>
                </a:lnTo>
                <a:lnTo>
                  <a:pt x="0" y="21122"/>
                </a:lnTo>
                <a:lnTo>
                  <a:pt x="0" y="2169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5" name="Shape 1965"/>
          <p:cNvSpPr/>
          <p:nvPr/>
        </p:nvSpPr>
        <p:spPr>
          <a:xfrm>
            <a:off x="1027497" y="4827407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58"/>
                </a:lnTo>
                <a:lnTo>
                  <a:pt x="16169" y="1658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209" y="2739"/>
                </a:lnTo>
                <a:lnTo>
                  <a:pt x="13719" y="2739"/>
                </a:lnTo>
                <a:lnTo>
                  <a:pt x="13229" y="2739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6" name="Shape 1966"/>
          <p:cNvSpPr/>
          <p:nvPr/>
        </p:nvSpPr>
        <p:spPr>
          <a:xfrm>
            <a:off x="1001520" y="483065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7" name="Shape 1967"/>
          <p:cNvSpPr/>
          <p:nvPr/>
        </p:nvSpPr>
        <p:spPr>
          <a:xfrm>
            <a:off x="976524" y="482632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820"/>
                </a:lnTo>
                <a:lnTo>
                  <a:pt x="5886" y="3820"/>
                </a:lnTo>
                <a:lnTo>
                  <a:pt x="5396" y="3820"/>
                </a:lnTo>
                <a:lnTo>
                  <a:pt x="4906" y="3820"/>
                </a:lnTo>
                <a:lnTo>
                  <a:pt x="4416" y="3820"/>
                </a:lnTo>
                <a:lnTo>
                  <a:pt x="4416" y="3820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8" name="Shape 1968"/>
          <p:cNvSpPr/>
          <p:nvPr/>
        </p:nvSpPr>
        <p:spPr>
          <a:xfrm>
            <a:off x="972604" y="479871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99"/>
                </a:moveTo>
                <a:lnTo>
                  <a:pt x="489" y="21699"/>
                </a:lnTo>
                <a:lnTo>
                  <a:pt x="489" y="20617"/>
                </a:lnTo>
                <a:lnTo>
                  <a:pt x="0" y="20617"/>
                </a:lnTo>
                <a:lnTo>
                  <a:pt x="0" y="20617"/>
                </a:lnTo>
                <a:lnTo>
                  <a:pt x="0" y="1737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9" name="Shape 1969"/>
          <p:cNvSpPr/>
          <p:nvPr/>
        </p:nvSpPr>
        <p:spPr>
          <a:xfrm>
            <a:off x="972604" y="477009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0" name="Shape 1970"/>
          <p:cNvSpPr/>
          <p:nvPr/>
        </p:nvSpPr>
        <p:spPr>
          <a:xfrm>
            <a:off x="972604" y="475870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1" name="Shape 1971"/>
          <p:cNvSpPr/>
          <p:nvPr/>
        </p:nvSpPr>
        <p:spPr>
          <a:xfrm>
            <a:off x="737370" y="4960414"/>
            <a:ext cx="1137285" cy="865505"/>
          </a:xfrm>
          <a:custGeom>
            <a:avLst/>
            <a:gdLst/>
            <a:ahLst/>
            <a:cxnLst/>
            <a:rect l="0" t="0" r="0" b="0"/>
            <a:pathLst>
              <a:path w="1137285" h="865504" extrusionOk="0">
                <a:moveTo>
                  <a:pt x="0" y="865302"/>
                </a:moveTo>
                <a:lnTo>
                  <a:pt x="1136944" y="865302"/>
                </a:lnTo>
                <a:lnTo>
                  <a:pt x="1136944" y="0"/>
                </a:lnTo>
                <a:lnTo>
                  <a:pt x="0" y="0"/>
                </a:lnTo>
                <a:lnTo>
                  <a:pt x="0" y="865302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2" name="Shape 1972"/>
          <p:cNvSpPr/>
          <p:nvPr/>
        </p:nvSpPr>
        <p:spPr>
          <a:xfrm>
            <a:off x="73737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3" name="Shape 1973"/>
          <p:cNvSpPr/>
          <p:nvPr/>
        </p:nvSpPr>
        <p:spPr>
          <a:xfrm>
            <a:off x="763344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3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4" name="Shape 1974"/>
          <p:cNvSpPr/>
          <p:nvPr/>
        </p:nvSpPr>
        <p:spPr>
          <a:xfrm>
            <a:off x="78980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2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5" name="Shape 1975"/>
          <p:cNvSpPr/>
          <p:nvPr/>
        </p:nvSpPr>
        <p:spPr>
          <a:xfrm>
            <a:off x="815781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6" name="Shape 1976"/>
          <p:cNvSpPr/>
          <p:nvPr/>
        </p:nvSpPr>
        <p:spPr>
          <a:xfrm>
            <a:off x="841757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7" name="Shape 1977"/>
          <p:cNvSpPr/>
          <p:nvPr/>
        </p:nvSpPr>
        <p:spPr>
          <a:xfrm>
            <a:off x="868223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8" name="Shape 1978"/>
          <p:cNvSpPr/>
          <p:nvPr/>
        </p:nvSpPr>
        <p:spPr>
          <a:xfrm>
            <a:off x="894192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9" name="Shape 1979"/>
          <p:cNvSpPr/>
          <p:nvPr/>
        </p:nvSpPr>
        <p:spPr>
          <a:xfrm>
            <a:off x="920169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0" name="Shape 1980"/>
          <p:cNvSpPr/>
          <p:nvPr/>
        </p:nvSpPr>
        <p:spPr>
          <a:xfrm>
            <a:off x="946635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1" name="Shape 1981"/>
          <p:cNvSpPr/>
          <p:nvPr/>
        </p:nvSpPr>
        <p:spPr>
          <a:xfrm>
            <a:off x="972604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2" name="Shape 1982"/>
          <p:cNvSpPr/>
          <p:nvPr/>
        </p:nvSpPr>
        <p:spPr>
          <a:xfrm>
            <a:off x="99858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3" name="Shape 1983"/>
          <p:cNvSpPr/>
          <p:nvPr/>
        </p:nvSpPr>
        <p:spPr>
          <a:xfrm>
            <a:off x="1025047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4" name="Shape 1984"/>
          <p:cNvSpPr/>
          <p:nvPr/>
        </p:nvSpPr>
        <p:spPr>
          <a:xfrm>
            <a:off x="1051016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5" name="Shape 1985"/>
          <p:cNvSpPr/>
          <p:nvPr/>
        </p:nvSpPr>
        <p:spPr>
          <a:xfrm>
            <a:off x="1076992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6" name="Shape 1986"/>
          <p:cNvSpPr/>
          <p:nvPr/>
        </p:nvSpPr>
        <p:spPr>
          <a:xfrm>
            <a:off x="110345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7" name="Shape 1987"/>
          <p:cNvSpPr/>
          <p:nvPr/>
        </p:nvSpPr>
        <p:spPr>
          <a:xfrm>
            <a:off x="112942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8" name="Shape 1988"/>
          <p:cNvSpPr/>
          <p:nvPr/>
        </p:nvSpPr>
        <p:spPr>
          <a:xfrm>
            <a:off x="1155404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9" name="Shape 1989"/>
          <p:cNvSpPr/>
          <p:nvPr/>
        </p:nvSpPr>
        <p:spPr>
          <a:xfrm>
            <a:off x="118187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0" name="Shape 1990"/>
          <p:cNvSpPr/>
          <p:nvPr/>
        </p:nvSpPr>
        <p:spPr>
          <a:xfrm>
            <a:off x="120784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1" name="Shape 1991"/>
          <p:cNvSpPr/>
          <p:nvPr/>
        </p:nvSpPr>
        <p:spPr>
          <a:xfrm>
            <a:off x="1233816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2" name="Shape 1992"/>
          <p:cNvSpPr/>
          <p:nvPr/>
        </p:nvSpPr>
        <p:spPr>
          <a:xfrm>
            <a:off x="1260282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3" name="Shape 1993"/>
          <p:cNvSpPr/>
          <p:nvPr/>
        </p:nvSpPr>
        <p:spPr>
          <a:xfrm>
            <a:off x="1286252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4" name="Shape 1994"/>
          <p:cNvSpPr/>
          <p:nvPr/>
        </p:nvSpPr>
        <p:spPr>
          <a:xfrm>
            <a:off x="131222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5" name="Shape 1995"/>
          <p:cNvSpPr/>
          <p:nvPr/>
        </p:nvSpPr>
        <p:spPr>
          <a:xfrm>
            <a:off x="1338694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6" name="Shape 1996"/>
          <p:cNvSpPr/>
          <p:nvPr/>
        </p:nvSpPr>
        <p:spPr>
          <a:xfrm>
            <a:off x="136467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7" name="Shape 1997"/>
          <p:cNvSpPr/>
          <p:nvPr/>
        </p:nvSpPr>
        <p:spPr>
          <a:xfrm>
            <a:off x="1390659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8" name="Shape 1998"/>
          <p:cNvSpPr/>
          <p:nvPr/>
        </p:nvSpPr>
        <p:spPr>
          <a:xfrm>
            <a:off x="1417119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9" name="Shape 1999"/>
          <p:cNvSpPr/>
          <p:nvPr/>
        </p:nvSpPr>
        <p:spPr>
          <a:xfrm>
            <a:off x="1443056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0" name="Shape 2000"/>
          <p:cNvSpPr/>
          <p:nvPr/>
        </p:nvSpPr>
        <p:spPr>
          <a:xfrm>
            <a:off x="146905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1" name="Shape 2001"/>
          <p:cNvSpPr/>
          <p:nvPr/>
        </p:nvSpPr>
        <p:spPr>
          <a:xfrm>
            <a:off x="149551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2" name="Shape 2002"/>
          <p:cNvSpPr/>
          <p:nvPr/>
        </p:nvSpPr>
        <p:spPr>
          <a:xfrm>
            <a:off x="152152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3" name="Shape 2003"/>
          <p:cNvSpPr/>
          <p:nvPr/>
        </p:nvSpPr>
        <p:spPr>
          <a:xfrm>
            <a:off x="1547457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4" name="Shape 2004"/>
          <p:cNvSpPr/>
          <p:nvPr/>
        </p:nvSpPr>
        <p:spPr>
          <a:xfrm>
            <a:off x="1573917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5" name="Shape 2005"/>
          <p:cNvSpPr/>
          <p:nvPr/>
        </p:nvSpPr>
        <p:spPr>
          <a:xfrm>
            <a:off x="1599919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6" name="Shape 2006"/>
          <p:cNvSpPr/>
          <p:nvPr/>
        </p:nvSpPr>
        <p:spPr>
          <a:xfrm>
            <a:off x="1625856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7" name="Shape 2007"/>
          <p:cNvSpPr/>
          <p:nvPr/>
        </p:nvSpPr>
        <p:spPr>
          <a:xfrm>
            <a:off x="1652315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8" name="Shape 2008"/>
          <p:cNvSpPr/>
          <p:nvPr/>
        </p:nvSpPr>
        <p:spPr>
          <a:xfrm>
            <a:off x="167831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9" name="Shape 2009"/>
          <p:cNvSpPr/>
          <p:nvPr/>
        </p:nvSpPr>
        <p:spPr>
          <a:xfrm>
            <a:off x="170432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0" name="Shape 2010"/>
          <p:cNvSpPr/>
          <p:nvPr/>
        </p:nvSpPr>
        <p:spPr>
          <a:xfrm>
            <a:off x="1730780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1" name="Shape 2011"/>
          <p:cNvSpPr/>
          <p:nvPr/>
        </p:nvSpPr>
        <p:spPr>
          <a:xfrm>
            <a:off x="1756716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2" name="Shape 2012"/>
          <p:cNvSpPr/>
          <p:nvPr/>
        </p:nvSpPr>
        <p:spPr>
          <a:xfrm>
            <a:off x="1782719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3" name="Shape 2013"/>
          <p:cNvSpPr/>
          <p:nvPr/>
        </p:nvSpPr>
        <p:spPr>
          <a:xfrm>
            <a:off x="1809178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4" name="Shape 2014"/>
          <p:cNvSpPr/>
          <p:nvPr/>
        </p:nvSpPr>
        <p:spPr>
          <a:xfrm>
            <a:off x="1835115" y="496041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5" name="Shape 2015"/>
          <p:cNvSpPr/>
          <p:nvPr/>
        </p:nvSpPr>
        <p:spPr>
          <a:xfrm>
            <a:off x="1861117" y="4960414"/>
            <a:ext cx="13335" cy="7620"/>
          </a:xfrm>
          <a:custGeom>
            <a:avLst/>
            <a:gdLst/>
            <a:ahLst/>
            <a:cxnLst/>
            <a:rect l="0" t="0" r="0" b="0"/>
            <a:pathLst>
              <a:path w="13335" h="7620" extrusionOk="0">
                <a:moveTo>
                  <a:pt x="0" y="0"/>
                </a:moveTo>
                <a:lnTo>
                  <a:pt x="13197" y="0"/>
                </a:lnTo>
                <a:lnTo>
                  <a:pt x="13197" y="7569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6" name="Shape 2016"/>
          <p:cNvSpPr/>
          <p:nvPr/>
        </p:nvSpPr>
        <p:spPr>
          <a:xfrm>
            <a:off x="1874315" y="49750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7" name="Shape 2017"/>
          <p:cNvSpPr/>
          <p:nvPr/>
        </p:nvSpPr>
        <p:spPr>
          <a:xfrm>
            <a:off x="1874315" y="500374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8" name="Shape 2018"/>
          <p:cNvSpPr/>
          <p:nvPr/>
        </p:nvSpPr>
        <p:spPr>
          <a:xfrm>
            <a:off x="1874315" y="50329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9" name="Shape 2019"/>
          <p:cNvSpPr/>
          <p:nvPr/>
        </p:nvSpPr>
        <p:spPr>
          <a:xfrm>
            <a:off x="1874315" y="506155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0" name="Shape 2020"/>
          <p:cNvSpPr/>
          <p:nvPr/>
        </p:nvSpPr>
        <p:spPr>
          <a:xfrm>
            <a:off x="1874315" y="509024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1" name="Shape 2021"/>
          <p:cNvSpPr/>
          <p:nvPr/>
        </p:nvSpPr>
        <p:spPr>
          <a:xfrm>
            <a:off x="1874315" y="511943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2" name="Shape 2022"/>
          <p:cNvSpPr/>
          <p:nvPr/>
        </p:nvSpPr>
        <p:spPr>
          <a:xfrm>
            <a:off x="1874315" y="514810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3" name="Shape 2023"/>
          <p:cNvSpPr/>
          <p:nvPr/>
        </p:nvSpPr>
        <p:spPr>
          <a:xfrm>
            <a:off x="1874315" y="51767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4" name="Shape 2024"/>
          <p:cNvSpPr/>
          <p:nvPr/>
        </p:nvSpPr>
        <p:spPr>
          <a:xfrm>
            <a:off x="1874315" y="520596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5" name="Shape 2025"/>
          <p:cNvSpPr/>
          <p:nvPr/>
        </p:nvSpPr>
        <p:spPr>
          <a:xfrm>
            <a:off x="1874315" y="52346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6" name="Shape 2026"/>
          <p:cNvSpPr/>
          <p:nvPr/>
        </p:nvSpPr>
        <p:spPr>
          <a:xfrm>
            <a:off x="1874315" y="526328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7" name="Shape 2027"/>
          <p:cNvSpPr/>
          <p:nvPr/>
        </p:nvSpPr>
        <p:spPr>
          <a:xfrm>
            <a:off x="1874315" y="529249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8" name="Shape 2028"/>
          <p:cNvSpPr/>
          <p:nvPr/>
        </p:nvSpPr>
        <p:spPr>
          <a:xfrm>
            <a:off x="1874315" y="532115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9" name="Shape 2029"/>
          <p:cNvSpPr/>
          <p:nvPr/>
        </p:nvSpPr>
        <p:spPr>
          <a:xfrm>
            <a:off x="1874315" y="534981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0" name="Shape 2030"/>
          <p:cNvSpPr/>
          <p:nvPr/>
        </p:nvSpPr>
        <p:spPr>
          <a:xfrm>
            <a:off x="1874315" y="53790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1" name="Shape 2031"/>
          <p:cNvSpPr/>
          <p:nvPr/>
        </p:nvSpPr>
        <p:spPr>
          <a:xfrm>
            <a:off x="1874315" y="54076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2" name="Shape 2032"/>
          <p:cNvSpPr/>
          <p:nvPr/>
        </p:nvSpPr>
        <p:spPr>
          <a:xfrm>
            <a:off x="1874315" y="543634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3" name="Shape 2033"/>
          <p:cNvSpPr/>
          <p:nvPr/>
        </p:nvSpPr>
        <p:spPr>
          <a:xfrm>
            <a:off x="1874315" y="546554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4" name="Shape 2034"/>
          <p:cNvSpPr/>
          <p:nvPr/>
        </p:nvSpPr>
        <p:spPr>
          <a:xfrm>
            <a:off x="1874315" y="549420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5" name="Shape 2035"/>
          <p:cNvSpPr/>
          <p:nvPr/>
        </p:nvSpPr>
        <p:spPr>
          <a:xfrm>
            <a:off x="1874315" y="552287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6" name="Shape 2036"/>
          <p:cNvSpPr/>
          <p:nvPr/>
        </p:nvSpPr>
        <p:spPr>
          <a:xfrm>
            <a:off x="1874315" y="55520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7" name="Shape 2037"/>
          <p:cNvSpPr/>
          <p:nvPr/>
        </p:nvSpPr>
        <p:spPr>
          <a:xfrm>
            <a:off x="1874315" y="558073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8" name="Shape 2038"/>
          <p:cNvSpPr/>
          <p:nvPr/>
        </p:nvSpPr>
        <p:spPr>
          <a:xfrm>
            <a:off x="1874315" y="56094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9" name="Shape 2039"/>
          <p:cNvSpPr/>
          <p:nvPr/>
        </p:nvSpPr>
        <p:spPr>
          <a:xfrm>
            <a:off x="1874315" y="56386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0" name="Shape 2040"/>
          <p:cNvSpPr/>
          <p:nvPr/>
        </p:nvSpPr>
        <p:spPr>
          <a:xfrm>
            <a:off x="1874315" y="566726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1" name="Shape 2041"/>
          <p:cNvSpPr/>
          <p:nvPr/>
        </p:nvSpPr>
        <p:spPr>
          <a:xfrm>
            <a:off x="1874315" y="569592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2" name="Shape 2042"/>
          <p:cNvSpPr/>
          <p:nvPr/>
        </p:nvSpPr>
        <p:spPr>
          <a:xfrm>
            <a:off x="1874315" y="57251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3" name="Shape 2043"/>
          <p:cNvSpPr/>
          <p:nvPr/>
        </p:nvSpPr>
        <p:spPr>
          <a:xfrm>
            <a:off x="1874315" y="575379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5"/>
                </a:moveTo>
                <a:lnTo>
                  <a:pt x="0" y="10815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4" name="Shape 2044"/>
          <p:cNvSpPr/>
          <p:nvPr/>
        </p:nvSpPr>
        <p:spPr>
          <a:xfrm>
            <a:off x="1874315" y="578245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6"/>
                </a:moveTo>
                <a:lnTo>
                  <a:pt x="0" y="10816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5" name="Shape 2045"/>
          <p:cNvSpPr/>
          <p:nvPr/>
        </p:nvSpPr>
        <p:spPr>
          <a:xfrm>
            <a:off x="1867978" y="5811656"/>
            <a:ext cx="6350" cy="14604"/>
          </a:xfrm>
          <a:custGeom>
            <a:avLst/>
            <a:gdLst/>
            <a:ahLst/>
            <a:cxnLst/>
            <a:rect l="0" t="0" r="0" b="0"/>
            <a:pathLst>
              <a:path w="6350" h="14604" extrusionOk="0">
                <a:moveTo>
                  <a:pt x="6337" y="0"/>
                </a:moveTo>
                <a:lnTo>
                  <a:pt x="6337" y="14060"/>
                </a:lnTo>
                <a:lnTo>
                  <a:pt x="0" y="1406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6" name="Shape 2046"/>
          <p:cNvSpPr/>
          <p:nvPr/>
        </p:nvSpPr>
        <p:spPr>
          <a:xfrm>
            <a:off x="184151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7" name="Shape 2047"/>
          <p:cNvSpPr/>
          <p:nvPr/>
        </p:nvSpPr>
        <p:spPr>
          <a:xfrm>
            <a:off x="181551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8" name="Shape 2048"/>
          <p:cNvSpPr/>
          <p:nvPr/>
        </p:nvSpPr>
        <p:spPr>
          <a:xfrm>
            <a:off x="178957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9" name="Shape 2049"/>
          <p:cNvSpPr/>
          <p:nvPr/>
        </p:nvSpPr>
        <p:spPr>
          <a:xfrm>
            <a:off x="176311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0" name="Shape 2050"/>
          <p:cNvSpPr/>
          <p:nvPr/>
        </p:nvSpPr>
        <p:spPr>
          <a:xfrm>
            <a:off x="1737117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1" name="Shape 2051"/>
          <p:cNvSpPr/>
          <p:nvPr/>
        </p:nvSpPr>
        <p:spPr>
          <a:xfrm>
            <a:off x="171118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2" name="Shape 2052"/>
          <p:cNvSpPr/>
          <p:nvPr/>
        </p:nvSpPr>
        <p:spPr>
          <a:xfrm>
            <a:off x="1684655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665" y="0"/>
                </a:moveTo>
                <a:lnTo>
                  <a:pt x="1966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3" name="Shape 2053"/>
          <p:cNvSpPr/>
          <p:nvPr/>
        </p:nvSpPr>
        <p:spPr>
          <a:xfrm>
            <a:off x="165871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4" name="Shape 2054"/>
          <p:cNvSpPr/>
          <p:nvPr/>
        </p:nvSpPr>
        <p:spPr>
          <a:xfrm>
            <a:off x="163271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5" name="Shape 2055"/>
          <p:cNvSpPr/>
          <p:nvPr/>
        </p:nvSpPr>
        <p:spPr>
          <a:xfrm>
            <a:off x="160625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6" name="Shape 2056"/>
          <p:cNvSpPr/>
          <p:nvPr/>
        </p:nvSpPr>
        <p:spPr>
          <a:xfrm>
            <a:off x="158031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7" name="Shape 2057"/>
          <p:cNvSpPr/>
          <p:nvPr/>
        </p:nvSpPr>
        <p:spPr>
          <a:xfrm>
            <a:off x="1554317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8" name="Shape 2058"/>
          <p:cNvSpPr/>
          <p:nvPr/>
        </p:nvSpPr>
        <p:spPr>
          <a:xfrm>
            <a:off x="1527857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9" name="Shape 2059"/>
          <p:cNvSpPr/>
          <p:nvPr/>
        </p:nvSpPr>
        <p:spPr>
          <a:xfrm>
            <a:off x="150192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0" name="Shape 2060"/>
          <p:cNvSpPr/>
          <p:nvPr/>
        </p:nvSpPr>
        <p:spPr>
          <a:xfrm>
            <a:off x="147591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1" name="Shape 2061"/>
          <p:cNvSpPr/>
          <p:nvPr/>
        </p:nvSpPr>
        <p:spPr>
          <a:xfrm>
            <a:off x="144945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2" name="Shape 2062"/>
          <p:cNvSpPr/>
          <p:nvPr/>
        </p:nvSpPr>
        <p:spPr>
          <a:xfrm>
            <a:off x="142345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3" name="Shape 2063"/>
          <p:cNvSpPr/>
          <p:nvPr/>
        </p:nvSpPr>
        <p:spPr>
          <a:xfrm>
            <a:off x="139751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4" name="Shape 2064"/>
          <p:cNvSpPr/>
          <p:nvPr/>
        </p:nvSpPr>
        <p:spPr>
          <a:xfrm>
            <a:off x="137104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19" y="0"/>
                </a:moveTo>
                <a:lnTo>
                  <a:pt x="1961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5" name="Shape 2065"/>
          <p:cNvSpPr/>
          <p:nvPr/>
        </p:nvSpPr>
        <p:spPr>
          <a:xfrm>
            <a:off x="1345064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6" name="Shape 2066"/>
          <p:cNvSpPr/>
          <p:nvPr/>
        </p:nvSpPr>
        <p:spPr>
          <a:xfrm>
            <a:off x="131908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7" name="Shape 2067"/>
          <p:cNvSpPr/>
          <p:nvPr/>
        </p:nvSpPr>
        <p:spPr>
          <a:xfrm>
            <a:off x="129262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8" name="Shape 2068"/>
          <p:cNvSpPr/>
          <p:nvPr/>
        </p:nvSpPr>
        <p:spPr>
          <a:xfrm>
            <a:off x="1266652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9" name="Shape 2069"/>
          <p:cNvSpPr/>
          <p:nvPr/>
        </p:nvSpPr>
        <p:spPr>
          <a:xfrm>
            <a:off x="124067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0" name="Shape 2070"/>
          <p:cNvSpPr/>
          <p:nvPr/>
        </p:nvSpPr>
        <p:spPr>
          <a:xfrm>
            <a:off x="121421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1" name="Shape 2071"/>
          <p:cNvSpPr/>
          <p:nvPr/>
        </p:nvSpPr>
        <p:spPr>
          <a:xfrm>
            <a:off x="118824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2" name="Shape 2072"/>
          <p:cNvSpPr/>
          <p:nvPr/>
        </p:nvSpPr>
        <p:spPr>
          <a:xfrm>
            <a:off x="1162264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3" name="Shape 2073"/>
          <p:cNvSpPr/>
          <p:nvPr/>
        </p:nvSpPr>
        <p:spPr>
          <a:xfrm>
            <a:off x="1135804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4" name="Shape 2074"/>
          <p:cNvSpPr/>
          <p:nvPr/>
        </p:nvSpPr>
        <p:spPr>
          <a:xfrm>
            <a:off x="110982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5" name="Shape 2075"/>
          <p:cNvSpPr/>
          <p:nvPr/>
        </p:nvSpPr>
        <p:spPr>
          <a:xfrm>
            <a:off x="1083852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6" name="Shape 2076"/>
          <p:cNvSpPr/>
          <p:nvPr/>
        </p:nvSpPr>
        <p:spPr>
          <a:xfrm>
            <a:off x="1057393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7" name="Shape 2077"/>
          <p:cNvSpPr/>
          <p:nvPr/>
        </p:nvSpPr>
        <p:spPr>
          <a:xfrm>
            <a:off x="1031416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8" name="Shape 2078"/>
          <p:cNvSpPr/>
          <p:nvPr/>
        </p:nvSpPr>
        <p:spPr>
          <a:xfrm>
            <a:off x="100544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9" name="Shape 2079"/>
          <p:cNvSpPr/>
          <p:nvPr/>
        </p:nvSpPr>
        <p:spPr>
          <a:xfrm>
            <a:off x="978974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0" name="Shape 2080"/>
          <p:cNvSpPr/>
          <p:nvPr/>
        </p:nvSpPr>
        <p:spPr>
          <a:xfrm>
            <a:off x="953005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1" name="Shape 2081"/>
          <p:cNvSpPr/>
          <p:nvPr/>
        </p:nvSpPr>
        <p:spPr>
          <a:xfrm>
            <a:off x="927028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2" name="Shape 2082"/>
          <p:cNvSpPr/>
          <p:nvPr/>
        </p:nvSpPr>
        <p:spPr>
          <a:xfrm>
            <a:off x="900562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3" name="Shape 2083"/>
          <p:cNvSpPr/>
          <p:nvPr/>
        </p:nvSpPr>
        <p:spPr>
          <a:xfrm>
            <a:off x="874593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4" name="Shape 2084"/>
          <p:cNvSpPr/>
          <p:nvPr/>
        </p:nvSpPr>
        <p:spPr>
          <a:xfrm>
            <a:off x="848617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5" name="Shape 2085"/>
          <p:cNvSpPr/>
          <p:nvPr/>
        </p:nvSpPr>
        <p:spPr>
          <a:xfrm>
            <a:off x="822150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6" name="Shape 2086"/>
          <p:cNvSpPr/>
          <p:nvPr/>
        </p:nvSpPr>
        <p:spPr>
          <a:xfrm>
            <a:off x="796179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1" y="0"/>
                </a:moveTo>
                <a:lnTo>
                  <a:pt x="1960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7" name="Shape 2087"/>
          <p:cNvSpPr/>
          <p:nvPr/>
        </p:nvSpPr>
        <p:spPr>
          <a:xfrm>
            <a:off x="770205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8" name="Shape 2088"/>
          <p:cNvSpPr/>
          <p:nvPr/>
        </p:nvSpPr>
        <p:spPr>
          <a:xfrm>
            <a:off x="743741" y="582571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2" y="0"/>
                </a:moveTo>
                <a:lnTo>
                  <a:pt x="1960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9" name="Shape 2089"/>
          <p:cNvSpPr/>
          <p:nvPr/>
        </p:nvSpPr>
        <p:spPr>
          <a:xfrm>
            <a:off x="737370" y="580408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5"/>
                </a:moveTo>
                <a:lnTo>
                  <a:pt x="0" y="10815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0" name="Shape 2090"/>
          <p:cNvSpPr/>
          <p:nvPr/>
        </p:nvSpPr>
        <p:spPr>
          <a:xfrm>
            <a:off x="737370" y="57754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5"/>
                </a:moveTo>
                <a:lnTo>
                  <a:pt x="0" y="10815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1" name="Shape 2091"/>
          <p:cNvSpPr/>
          <p:nvPr/>
        </p:nvSpPr>
        <p:spPr>
          <a:xfrm>
            <a:off x="737370" y="574676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4"/>
                </a:moveTo>
                <a:lnTo>
                  <a:pt x="0" y="10814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Shape 2092"/>
          <p:cNvSpPr/>
          <p:nvPr/>
        </p:nvSpPr>
        <p:spPr>
          <a:xfrm>
            <a:off x="737370" y="571756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3" name="Shape 2093"/>
          <p:cNvSpPr/>
          <p:nvPr/>
        </p:nvSpPr>
        <p:spPr>
          <a:xfrm>
            <a:off x="737370" y="568889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4" name="Shape 2094"/>
          <p:cNvSpPr/>
          <p:nvPr/>
        </p:nvSpPr>
        <p:spPr>
          <a:xfrm>
            <a:off x="737370" y="566023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5" name="Shape 2095"/>
          <p:cNvSpPr/>
          <p:nvPr/>
        </p:nvSpPr>
        <p:spPr>
          <a:xfrm>
            <a:off x="737370" y="56310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6" name="Shape 2096"/>
          <p:cNvSpPr/>
          <p:nvPr/>
        </p:nvSpPr>
        <p:spPr>
          <a:xfrm>
            <a:off x="737370" y="560236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7" name="Shape 2097"/>
          <p:cNvSpPr/>
          <p:nvPr/>
        </p:nvSpPr>
        <p:spPr>
          <a:xfrm>
            <a:off x="737370" y="557370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8" name="Shape 2098"/>
          <p:cNvSpPr/>
          <p:nvPr/>
        </p:nvSpPr>
        <p:spPr>
          <a:xfrm>
            <a:off x="737370" y="55445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Shape 2099"/>
          <p:cNvSpPr/>
          <p:nvPr/>
        </p:nvSpPr>
        <p:spPr>
          <a:xfrm>
            <a:off x="737370" y="551584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0" name="Shape 2100"/>
          <p:cNvSpPr/>
          <p:nvPr/>
        </p:nvSpPr>
        <p:spPr>
          <a:xfrm>
            <a:off x="737370" y="548718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1" name="Shape 2101"/>
          <p:cNvSpPr/>
          <p:nvPr/>
        </p:nvSpPr>
        <p:spPr>
          <a:xfrm>
            <a:off x="737370" y="54579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2" name="Shape 2102"/>
          <p:cNvSpPr/>
          <p:nvPr/>
        </p:nvSpPr>
        <p:spPr>
          <a:xfrm>
            <a:off x="737370" y="54293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3" name="Shape 2103"/>
          <p:cNvSpPr/>
          <p:nvPr/>
        </p:nvSpPr>
        <p:spPr>
          <a:xfrm>
            <a:off x="737370" y="540065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4" name="Shape 2104"/>
          <p:cNvSpPr/>
          <p:nvPr/>
        </p:nvSpPr>
        <p:spPr>
          <a:xfrm>
            <a:off x="737370" y="537145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5" name="Shape 2105"/>
          <p:cNvSpPr/>
          <p:nvPr/>
        </p:nvSpPr>
        <p:spPr>
          <a:xfrm>
            <a:off x="737370" y="534279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6" name="Shape 2106"/>
          <p:cNvSpPr/>
          <p:nvPr/>
        </p:nvSpPr>
        <p:spPr>
          <a:xfrm>
            <a:off x="737370" y="531412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7" name="Shape 2107"/>
          <p:cNvSpPr/>
          <p:nvPr/>
        </p:nvSpPr>
        <p:spPr>
          <a:xfrm>
            <a:off x="737370" y="528492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8" name="Shape 2108"/>
          <p:cNvSpPr/>
          <p:nvPr/>
        </p:nvSpPr>
        <p:spPr>
          <a:xfrm>
            <a:off x="737370" y="525626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9" name="Shape 2109"/>
          <p:cNvSpPr/>
          <p:nvPr/>
        </p:nvSpPr>
        <p:spPr>
          <a:xfrm>
            <a:off x="737370" y="522759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0" name="Shape 2110"/>
          <p:cNvSpPr/>
          <p:nvPr/>
        </p:nvSpPr>
        <p:spPr>
          <a:xfrm>
            <a:off x="737370" y="519840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1" name="Shape 2111"/>
          <p:cNvSpPr/>
          <p:nvPr/>
        </p:nvSpPr>
        <p:spPr>
          <a:xfrm>
            <a:off x="737370" y="516973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2" name="Shape 2112"/>
          <p:cNvSpPr/>
          <p:nvPr/>
        </p:nvSpPr>
        <p:spPr>
          <a:xfrm>
            <a:off x="737370" y="514107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3" name="Shape 2113"/>
          <p:cNvSpPr/>
          <p:nvPr/>
        </p:nvSpPr>
        <p:spPr>
          <a:xfrm>
            <a:off x="737370" y="511187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4" name="Shape 2114"/>
          <p:cNvSpPr/>
          <p:nvPr/>
        </p:nvSpPr>
        <p:spPr>
          <a:xfrm>
            <a:off x="737370" y="508318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5" name="Shape 2115"/>
          <p:cNvSpPr/>
          <p:nvPr/>
        </p:nvSpPr>
        <p:spPr>
          <a:xfrm>
            <a:off x="737370" y="505456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6" name="Shape 2116"/>
          <p:cNvSpPr/>
          <p:nvPr/>
        </p:nvSpPr>
        <p:spPr>
          <a:xfrm>
            <a:off x="737370" y="50253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7" name="Shape 2117"/>
          <p:cNvSpPr/>
          <p:nvPr/>
        </p:nvSpPr>
        <p:spPr>
          <a:xfrm>
            <a:off x="737370" y="49966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8" name="Shape 2118"/>
          <p:cNvSpPr/>
          <p:nvPr/>
        </p:nvSpPr>
        <p:spPr>
          <a:xfrm>
            <a:off x="737370" y="496798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49"/>
                </a:moveTo>
                <a:lnTo>
                  <a:pt x="0" y="10849"/>
                </a:lnTo>
              </a:path>
            </a:pathLst>
          </a:custGeom>
          <a:noFill/>
          <a:ln w="216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9" name="Shape 2119"/>
          <p:cNvSpPr/>
          <p:nvPr/>
        </p:nvSpPr>
        <p:spPr>
          <a:xfrm>
            <a:off x="1403857" y="522002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0" name="Shape 2120"/>
          <p:cNvSpPr/>
          <p:nvPr/>
        </p:nvSpPr>
        <p:spPr>
          <a:xfrm>
            <a:off x="1403857" y="522002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522" y="11361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502" y="8110"/>
                </a:lnTo>
                <a:lnTo>
                  <a:pt x="1502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62" y="4866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42" y="3784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82" y="1622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42" y="540"/>
                </a:lnTo>
                <a:lnTo>
                  <a:pt x="9799" y="540"/>
                </a:lnTo>
                <a:lnTo>
                  <a:pt x="10322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1" name="Shape 2121"/>
          <p:cNvSpPr/>
          <p:nvPr/>
        </p:nvSpPr>
        <p:spPr>
          <a:xfrm>
            <a:off x="1422476" y="52200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2" name="Shape 2122"/>
          <p:cNvSpPr/>
          <p:nvPr/>
        </p:nvSpPr>
        <p:spPr>
          <a:xfrm>
            <a:off x="1448479" y="52200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3" name="Shape 2123"/>
          <p:cNvSpPr/>
          <p:nvPr/>
        </p:nvSpPr>
        <p:spPr>
          <a:xfrm>
            <a:off x="1474415" y="522164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88"/>
                </a:lnTo>
                <a:lnTo>
                  <a:pt x="6402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82" y="8650"/>
                </a:lnTo>
                <a:lnTo>
                  <a:pt x="7382" y="9191"/>
                </a:lnTo>
                <a:lnTo>
                  <a:pt x="7382" y="9739"/>
                </a:lnTo>
                <a:lnTo>
                  <a:pt x="7382" y="10280"/>
                </a:lnTo>
                <a:lnTo>
                  <a:pt x="7382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4" name="Shape 2124"/>
          <p:cNvSpPr/>
          <p:nvPr/>
        </p:nvSpPr>
        <p:spPr>
          <a:xfrm>
            <a:off x="1482255" y="52470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5" name="Shape 2125"/>
          <p:cNvSpPr/>
          <p:nvPr/>
        </p:nvSpPr>
        <p:spPr>
          <a:xfrm>
            <a:off x="1481275" y="527573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522" y="18923"/>
                </a:lnTo>
                <a:lnTo>
                  <a:pt x="522" y="19464"/>
                </a:lnTo>
                <a:lnTo>
                  <a:pt x="522" y="20005"/>
                </a:lnTo>
                <a:lnTo>
                  <a:pt x="522" y="20545"/>
                </a:lnTo>
                <a:lnTo>
                  <a:pt x="522" y="21086"/>
                </a:lnTo>
                <a:lnTo>
                  <a:pt x="0" y="21086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6" name="Shape 2126"/>
          <p:cNvSpPr/>
          <p:nvPr/>
        </p:nvSpPr>
        <p:spPr>
          <a:xfrm>
            <a:off x="1458736" y="530331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7" name="Shape 2127"/>
          <p:cNvSpPr/>
          <p:nvPr/>
        </p:nvSpPr>
        <p:spPr>
          <a:xfrm>
            <a:off x="1432799" y="530655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8" name="Shape 2128"/>
          <p:cNvSpPr/>
          <p:nvPr/>
        </p:nvSpPr>
        <p:spPr>
          <a:xfrm>
            <a:off x="1407776" y="530223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84"/>
                </a:lnTo>
                <a:lnTo>
                  <a:pt x="5879" y="3784"/>
                </a:lnTo>
                <a:lnTo>
                  <a:pt x="5422" y="3784"/>
                </a:lnTo>
                <a:lnTo>
                  <a:pt x="4899" y="3784"/>
                </a:lnTo>
                <a:lnTo>
                  <a:pt x="4442" y="3784"/>
                </a:lnTo>
                <a:lnTo>
                  <a:pt x="4442" y="3784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9" name="Shape 2129"/>
          <p:cNvSpPr/>
          <p:nvPr/>
        </p:nvSpPr>
        <p:spPr>
          <a:xfrm>
            <a:off x="1403857" y="527465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0" name="Shape 2130"/>
          <p:cNvSpPr/>
          <p:nvPr/>
        </p:nvSpPr>
        <p:spPr>
          <a:xfrm>
            <a:off x="1403857" y="52459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1" name="Shape 2131"/>
          <p:cNvSpPr/>
          <p:nvPr/>
        </p:nvSpPr>
        <p:spPr>
          <a:xfrm>
            <a:off x="1403857" y="523463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2" name="Shape 2132"/>
          <p:cNvSpPr/>
          <p:nvPr/>
        </p:nvSpPr>
        <p:spPr>
          <a:xfrm>
            <a:off x="1443056" y="543634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84" y="0"/>
                </a:moveTo>
                <a:lnTo>
                  <a:pt x="5879" y="0"/>
                </a:lnTo>
                <a:lnTo>
                  <a:pt x="0" y="6495"/>
                </a:lnTo>
                <a:lnTo>
                  <a:pt x="0" y="80042"/>
                </a:lnTo>
                <a:lnTo>
                  <a:pt x="5879" y="86530"/>
                </a:lnTo>
                <a:lnTo>
                  <a:pt x="72584" y="86530"/>
                </a:lnTo>
                <a:lnTo>
                  <a:pt x="78464" y="80042"/>
                </a:lnTo>
                <a:lnTo>
                  <a:pt x="78464" y="6495"/>
                </a:lnTo>
                <a:lnTo>
                  <a:pt x="72584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3" name="Shape 2133"/>
          <p:cNvSpPr/>
          <p:nvPr/>
        </p:nvSpPr>
        <p:spPr>
          <a:xfrm>
            <a:off x="1443056" y="543634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522" y="11361"/>
                </a:lnTo>
                <a:lnTo>
                  <a:pt x="522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502" y="8117"/>
                </a:lnTo>
                <a:lnTo>
                  <a:pt x="1502" y="7036"/>
                </a:lnTo>
                <a:lnTo>
                  <a:pt x="1959" y="7036"/>
                </a:lnTo>
                <a:lnTo>
                  <a:pt x="1959" y="6495"/>
                </a:lnTo>
                <a:lnTo>
                  <a:pt x="2482" y="6495"/>
                </a:lnTo>
                <a:lnTo>
                  <a:pt x="2482" y="5414"/>
                </a:lnTo>
                <a:lnTo>
                  <a:pt x="2939" y="5414"/>
                </a:lnTo>
                <a:lnTo>
                  <a:pt x="2939" y="4873"/>
                </a:lnTo>
                <a:lnTo>
                  <a:pt x="3462" y="4873"/>
                </a:lnTo>
                <a:lnTo>
                  <a:pt x="3462" y="4332"/>
                </a:lnTo>
                <a:lnTo>
                  <a:pt x="3919" y="4332"/>
                </a:lnTo>
                <a:lnTo>
                  <a:pt x="3919" y="3791"/>
                </a:lnTo>
                <a:lnTo>
                  <a:pt x="4442" y="3791"/>
                </a:lnTo>
                <a:lnTo>
                  <a:pt x="4442" y="3251"/>
                </a:lnTo>
                <a:lnTo>
                  <a:pt x="4899" y="3251"/>
                </a:lnTo>
                <a:lnTo>
                  <a:pt x="5422" y="2710"/>
                </a:lnTo>
                <a:lnTo>
                  <a:pt x="5879" y="2710"/>
                </a:lnTo>
                <a:lnTo>
                  <a:pt x="5879" y="2169"/>
                </a:lnTo>
                <a:lnTo>
                  <a:pt x="6402" y="2169"/>
                </a:lnTo>
                <a:lnTo>
                  <a:pt x="6859" y="2169"/>
                </a:lnTo>
                <a:lnTo>
                  <a:pt x="6859" y="1629"/>
                </a:lnTo>
                <a:lnTo>
                  <a:pt x="7382" y="1629"/>
                </a:lnTo>
                <a:lnTo>
                  <a:pt x="7839" y="1088"/>
                </a:lnTo>
                <a:lnTo>
                  <a:pt x="8362" y="1088"/>
                </a:lnTo>
                <a:lnTo>
                  <a:pt x="8819" y="1088"/>
                </a:lnTo>
                <a:lnTo>
                  <a:pt x="8819" y="540"/>
                </a:lnTo>
                <a:lnTo>
                  <a:pt x="9342" y="540"/>
                </a:lnTo>
                <a:lnTo>
                  <a:pt x="9799" y="540"/>
                </a:lnTo>
                <a:lnTo>
                  <a:pt x="10322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4" name="Shape 2134"/>
          <p:cNvSpPr/>
          <p:nvPr/>
        </p:nvSpPr>
        <p:spPr>
          <a:xfrm>
            <a:off x="1461676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5" name="Shape 2135"/>
          <p:cNvSpPr/>
          <p:nvPr/>
        </p:nvSpPr>
        <p:spPr>
          <a:xfrm>
            <a:off x="1487678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6" name="Shape 2136"/>
          <p:cNvSpPr/>
          <p:nvPr/>
        </p:nvSpPr>
        <p:spPr>
          <a:xfrm>
            <a:off x="1513680" y="543797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37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03"/>
                </a:lnTo>
                <a:lnTo>
                  <a:pt x="4377" y="3244"/>
                </a:lnTo>
                <a:lnTo>
                  <a:pt x="4377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37" y="5947"/>
                </a:lnTo>
                <a:lnTo>
                  <a:pt x="6337" y="6488"/>
                </a:lnTo>
                <a:lnTo>
                  <a:pt x="6337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17" y="8650"/>
                </a:lnTo>
                <a:lnTo>
                  <a:pt x="7317" y="9191"/>
                </a:lnTo>
                <a:lnTo>
                  <a:pt x="7317" y="9732"/>
                </a:lnTo>
                <a:lnTo>
                  <a:pt x="7317" y="10272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7" name="Shape 2137"/>
          <p:cNvSpPr/>
          <p:nvPr/>
        </p:nvSpPr>
        <p:spPr>
          <a:xfrm>
            <a:off x="1521520" y="546338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8" name="Shape 2138"/>
          <p:cNvSpPr/>
          <p:nvPr/>
        </p:nvSpPr>
        <p:spPr>
          <a:xfrm>
            <a:off x="1520540" y="549204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57" y="18930"/>
                </a:lnTo>
                <a:lnTo>
                  <a:pt x="457" y="19471"/>
                </a:lnTo>
                <a:lnTo>
                  <a:pt x="457" y="20012"/>
                </a:lnTo>
                <a:lnTo>
                  <a:pt x="457" y="20553"/>
                </a:lnTo>
                <a:lnTo>
                  <a:pt x="457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9" name="Shape 2139"/>
          <p:cNvSpPr/>
          <p:nvPr/>
        </p:nvSpPr>
        <p:spPr>
          <a:xfrm>
            <a:off x="1498000" y="551962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22"/>
                </a:lnTo>
                <a:lnTo>
                  <a:pt x="16137" y="1622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177" y="2703"/>
                </a:lnTo>
                <a:lnTo>
                  <a:pt x="13719" y="2703"/>
                </a:lnTo>
                <a:lnTo>
                  <a:pt x="13197" y="2703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0" name="Shape 2140"/>
          <p:cNvSpPr/>
          <p:nvPr/>
        </p:nvSpPr>
        <p:spPr>
          <a:xfrm>
            <a:off x="1471998" y="55228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1" name="Shape 2141"/>
          <p:cNvSpPr/>
          <p:nvPr/>
        </p:nvSpPr>
        <p:spPr>
          <a:xfrm>
            <a:off x="1446976" y="551854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84"/>
                </a:lnTo>
                <a:lnTo>
                  <a:pt x="5879" y="3784"/>
                </a:lnTo>
                <a:lnTo>
                  <a:pt x="5422" y="3784"/>
                </a:lnTo>
                <a:lnTo>
                  <a:pt x="4899" y="3784"/>
                </a:lnTo>
                <a:lnTo>
                  <a:pt x="4442" y="3784"/>
                </a:lnTo>
                <a:lnTo>
                  <a:pt x="4442" y="3784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2" name="Shape 2142"/>
          <p:cNvSpPr/>
          <p:nvPr/>
        </p:nvSpPr>
        <p:spPr>
          <a:xfrm>
            <a:off x="1443056" y="549096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522" y="21634"/>
                </a:moveTo>
                <a:lnTo>
                  <a:pt x="522" y="21634"/>
                </a:lnTo>
                <a:lnTo>
                  <a:pt x="522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3" name="Shape 2143"/>
          <p:cNvSpPr/>
          <p:nvPr/>
        </p:nvSpPr>
        <p:spPr>
          <a:xfrm>
            <a:off x="1443056" y="546230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4" name="Shape 2144"/>
          <p:cNvSpPr/>
          <p:nvPr/>
        </p:nvSpPr>
        <p:spPr>
          <a:xfrm>
            <a:off x="1443056" y="545094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5" name="Shape 2145"/>
          <p:cNvSpPr/>
          <p:nvPr/>
        </p:nvSpPr>
        <p:spPr>
          <a:xfrm>
            <a:off x="815781" y="526328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95"/>
                </a:lnTo>
                <a:lnTo>
                  <a:pt x="0" y="80042"/>
                </a:lnTo>
                <a:lnTo>
                  <a:pt x="5879" y="86530"/>
                </a:lnTo>
                <a:lnTo>
                  <a:pt x="72531" y="86530"/>
                </a:lnTo>
                <a:lnTo>
                  <a:pt x="78411" y="80042"/>
                </a:lnTo>
                <a:lnTo>
                  <a:pt x="78411" y="6495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6" name="Shape 2146"/>
          <p:cNvSpPr/>
          <p:nvPr/>
        </p:nvSpPr>
        <p:spPr>
          <a:xfrm>
            <a:off x="815781" y="5263288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89" y="11361"/>
                </a:lnTo>
                <a:lnTo>
                  <a:pt x="489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69" y="8117"/>
                </a:lnTo>
                <a:lnTo>
                  <a:pt x="1469" y="7036"/>
                </a:lnTo>
                <a:lnTo>
                  <a:pt x="1959" y="7036"/>
                </a:lnTo>
                <a:lnTo>
                  <a:pt x="1959" y="6495"/>
                </a:lnTo>
                <a:lnTo>
                  <a:pt x="2449" y="6495"/>
                </a:lnTo>
                <a:lnTo>
                  <a:pt x="2449" y="5414"/>
                </a:lnTo>
                <a:lnTo>
                  <a:pt x="2939" y="5414"/>
                </a:lnTo>
                <a:lnTo>
                  <a:pt x="2939" y="4873"/>
                </a:lnTo>
                <a:lnTo>
                  <a:pt x="3429" y="4873"/>
                </a:lnTo>
                <a:lnTo>
                  <a:pt x="3429" y="4332"/>
                </a:lnTo>
                <a:lnTo>
                  <a:pt x="3919" y="4332"/>
                </a:lnTo>
                <a:lnTo>
                  <a:pt x="3919" y="3791"/>
                </a:lnTo>
                <a:lnTo>
                  <a:pt x="4409" y="3791"/>
                </a:lnTo>
                <a:lnTo>
                  <a:pt x="4409" y="3251"/>
                </a:lnTo>
                <a:lnTo>
                  <a:pt x="4899" y="3251"/>
                </a:lnTo>
                <a:lnTo>
                  <a:pt x="5389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49" y="1622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09" y="540"/>
                </a:lnTo>
                <a:lnTo>
                  <a:pt x="9799" y="540"/>
                </a:lnTo>
                <a:lnTo>
                  <a:pt x="10289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7" name="Shape 2147"/>
          <p:cNvSpPr/>
          <p:nvPr/>
        </p:nvSpPr>
        <p:spPr>
          <a:xfrm>
            <a:off x="834407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8" name="Shape 2148"/>
          <p:cNvSpPr/>
          <p:nvPr/>
        </p:nvSpPr>
        <p:spPr>
          <a:xfrm>
            <a:off x="860376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9" name="Shape 2149"/>
          <p:cNvSpPr/>
          <p:nvPr/>
        </p:nvSpPr>
        <p:spPr>
          <a:xfrm>
            <a:off x="886353" y="526491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9"/>
                </a:lnTo>
                <a:lnTo>
                  <a:pt x="2939" y="1629"/>
                </a:lnTo>
                <a:lnTo>
                  <a:pt x="2939" y="2169"/>
                </a:lnTo>
                <a:lnTo>
                  <a:pt x="3429" y="2169"/>
                </a:lnTo>
                <a:lnTo>
                  <a:pt x="3919" y="2710"/>
                </a:lnTo>
                <a:lnTo>
                  <a:pt x="4409" y="3251"/>
                </a:lnTo>
                <a:lnTo>
                  <a:pt x="4409" y="3791"/>
                </a:lnTo>
                <a:lnTo>
                  <a:pt x="4899" y="3791"/>
                </a:lnTo>
                <a:lnTo>
                  <a:pt x="4899" y="4332"/>
                </a:lnTo>
                <a:lnTo>
                  <a:pt x="5389" y="4332"/>
                </a:lnTo>
                <a:lnTo>
                  <a:pt x="5389" y="4873"/>
                </a:lnTo>
                <a:lnTo>
                  <a:pt x="5879" y="4873"/>
                </a:lnTo>
                <a:lnTo>
                  <a:pt x="5879" y="5414"/>
                </a:lnTo>
                <a:lnTo>
                  <a:pt x="5879" y="5954"/>
                </a:lnTo>
                <a:lnTo>
                  <a:pt x="6369" y="5954"/>
                </a:lnTo>
                <a:lnTo>
                  <a:pt x="6369" y="6495"/>
                </a:lnTo>
                <a:lnTo>
                  <a:pt x="6369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49" y="8658"/>
                </a:lnTo>
                <a:lnTo>
                  <a:pt x="7349" y="9198"/>
                </a:lnTo>
                <a:lnTo>
                  <a:pt x="7349" y="9739"/>
                </a:lnTo>
                <a:lnTo>
                  <a:pt x="7349" y="10280"/>
                </a:lnTo>
                <a:lnTo>
                  <a:pt x="7349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0" name="Shape 2150"/>
          <p:cNvSpPr/>
          <p:nvPr/>
        </p:nvSpPr>
        <p:spPr>
          <a:xfrm>
            <a:off x="894192" y="529033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1" name="Shape 2151"/>
          <p:cNvSpPr/>
          <p:nvPr/>
        </p:nvSpPr>
        <p:spPr>
          <a:xfrm>
            <a:off x="893212" y="531899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2" name="Shape 2152"/>
          <p:cNvSpPr/>
          <p:nvPr/>
        </p:nvSpPr>
        <p:spPr>
          <a:xfrm>
            <a:off x="870673" y="53465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3" name="Shape 2153"/>
          <p:cNvSpPr/>
          <p:nvPr/>
        </p:nvSpPr>
        <p:spPr>
          <a:xfrm>
            <a:off x="844697" y="534981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4" name="Shape 2154"/>
          <p:cNvSpPr/>
          <p:nvPr/>
        </p:nvSpPr>
        <p:spPr>
          <a:xfrm>
            <a:off x="819701" y="534549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5" name="Shape 2155"/>
          <p:cNvSpPr/>
          <p:nvPr/>
        </p:nvSpPr>
        <p:spPr>
          <a:xfrm>
            <a:off x="815781" y="531791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6" name="Shape 2156"/>
          <p:cNvSpPr/>
          <p:nvPr/>
        </p:nvSpPr>
        <p:spPr>
          <a:xfrm>
            <a:off x="815781" y="528924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7" name="Shape 2157"/>
          <p:cNvSpPr/>
          <p:nvPr/>
        </p:nvSpPr>
        <p:spPr>
          <a:xfrm>
            <a:off x="815781" y="527789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8" name="Shape 2158"/>
          <p:cNvSpPr/>
          <p:nvPr/>
        </p:nvSpPr>
        <p:spPr>
          <a:xfrm>
            <a:off x="1560719" y="569592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7"/>
                </a:lnTo>
                <a:lnTo>
                  <a:pt x="5879" y="86526"/>
                </a:lnTo>
                <a:lnTo>
                  <a:pt x="72518" y="86526"/>
                </a:lnTo>
                <a:lnTo>
                  <a:pt x="78398" y="80037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9" name="Shape 2159"/>
          <p:cNvSpPr/>
          <p:nvPr/>
        </p:nvSpPr>
        <p:spPr>
          <a:xfrm>
            <a:off x="1560719" y="569592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57" y="11354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37" y="8110"/>
                </a:lnTo>
                <a:lnTo>
                  <a:pt x="1437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397" y="4866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377" y="3784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0" name="Shape 2160"/>
          <p:cNvSpPr/>
          <p:nvPr/>
        </p:nvSpPr>
        <p:spPr>
          <a:xfrm>
            <a:off x="1579339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1" name="Shape 2161"/>
          <p:cNvSpPr/>
          <p:nvPr/>
        </p:nvSpPr>
        <p:spPr>
          <a:xfrm>
            <a:off x="1605276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2" name="Shape 2162"/>
          <p:cNvSpPr/>
          <p:nvPr/>
        </p:nvSpPr>
        <p:spPr>
          <a:xfrm>
            <a:off x="1631278" y="569754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37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03"/>
                </a:lnTo>
                <a:lnTo>
                  <a:pt x="4377" y="3244"/>
                </a:lnTo>
                <a:lnTo>
                  <a:pt x="4377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37" y="5947"/>
                </a:lnTo>
                <a:lnTo>
                  <a:pt x="6337" y="6488"/>
                </a:lnTo>
                <a:lnTo>
                  <a:pt x="6337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17" y="8650"/>
                </a:lnTo>
                <a:lnTo>
                  <a:pt x="7317" y="9191"/>
                </a:lnTo>
                <a:lnTo>
                  <a:pt x="7317" y="9732"/>
                </a:lnTo>
                <a:lnTo>
                  <a:pt x="7317" y="10272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3" name="Shape 2163"/>
          <p:cNvSpPr/>
          <p:nvPr/>
        </p:nvSpPr>
        <p:spPr>
          <a:xfrm>
            <a:off x="1639118" y="572296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4" name="Shape 2164"/>
          <p:cNvSpPr/>
          <p:nvPr/>
        </p:nvSpPr>
        <p:spPr>
          <a:xfrm>
            <a:off x="1638138" y="575163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1"/>
                </a:lnTo>
                <a:lnTo>
                  <a:pt x="979" y="16762"/>
                </a:lnTo>
                <a:lnTo>
                  <a:pt x="979" y="17303"/>
                </a:lnTo>
                <a:lnTo>
                  <a:pt x="979" y="17843"/>
                </a:lnTo>
                <a:lnTo>
                  <a:pt x="979" y="18384"/>
                </a:lnTo>
                <a:lnTo>
                  <a:pt x="979" y="18925"/>
                </a:lnTo>
                <a:lnTo>
                  <a:pt x="457" y="18925"/>
                </a:lnTo>
                <a:lnTo>
                  <a:pt x="457" y="19465"/>
                </a:lnTo>
                <a:lnTo>
                  <a:pt x="457" y="20006"/>
                </a:lnTo>
                <a:lnTo>
                  <a:pt x="457" y="20547"/>
                </a:lnTo>
                <a:lnTo>
                  <a:pt x="457" y="21088"/>
                </a:lnTo>
                <a:lnTo>
                  <a:pt x="0" y="21088"/>
                </a:lnTo>
                <a:lnTo>
                  <a:pt x="0" y="2162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5" name="Shape 2165"/>
          <p:cNvSpPr/>
          <p:nvPr/>
        </p:nvSpPr>
        <p:spPr>
          <a:xfrm>
            <a:off x="1615599" y="577920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22"/>
                </a:lnTo>
                <a:lnTo>
                  <a:pt x="16137" y="1622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177" y="2703"/>
                </a:lnTo>
                <a:lnTo>
                  <a:pt x="13719" y="2703"/>
                </a:lnTo>
                <a:lnTo>
                  <a:pt x="13197" y="2703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6" name="Shape 2166"/>
          <p:cNvSpPr/>
          <p:nvPr/>
        </p:nvSpPr>
        <p:spPr>
          <a:xfrm>
            <a:off x="1589596" y="57824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7" name="Shape 2167"/>
          <p:cNvSpPr/>
          <p:nvPr/>
        </p:nvSpPr>
        <p:spPr>
          <a:xfrm>
            <a:off x="1564639" y="577812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6"/>
                </a:moveTo>
                <a:lnTo>
                  <a:pt x="9277" y="4326"/>
                </a:lnTo>
                <a:lnTo>
                  <a:pt x="8819" y="4326"/>
                </a:lnTo>
                <a:lnTo>
                  <a:pt x="8297" y="4326"/>
                </a:lnTo>
                <a:lnTo>
                  <a:pt x="7839" y="4326"/>
                </a:lnTo>
                <a:lnTo>
                  <a:pt x="7317" y="4326"/>
                </a:lnTo>
                <a:lnTo>
                  <a:pt x="6859" y="4326"/>
                </a:lnTo>
                <a:lnTo>
                  <a:pt x="6337" y="4326"/>
                </a:lnTo>
                <a:lnTo>
                  <a:pt x="6337" y="3785"/>
                </a:lnTo>
                <a:lnTo>
                  <a:pt x="5879" y="3785"/>
                </a:lnTo>
                <a:lnTo>
                  <a:pt x="5357" y="3785"/>
                </a:lnTo>
                <a:lnTo>
                  <a:pt x="4899" y="3785"/>
                </a:lnTo>
                <a:lnTo>
                  <a:pt x="4377" y="3785"/>
                </a:lnTo>
                <a:lnTo>
                  <a:pt x="4377" y="3785"/>
                </a:lnTo>
                <a:lnTo>
                  <a:pt x="2417" y="2163"/>
                </a:lnTo>
                <a:lnTo>
                  <a:pt x="1959" y="2163"/>
                </a:lnTo>
                <a:lnTo>
                  <a:pt x="1437" y="2163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8" name="Shape 2168"/>
          <p:cNvSpPr/>
          <p:nvPr/>
        </p:nvSpPr>
        <p:spPr>
          <a:xfrm>
            <a:off x="1560719" y="575054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9"/>
                </a:moveTo>
                <a:lnTo>
                  <a:pt x="457" y="21629"/>
                </a:lnTo>
                <a:lnTo>
                  <a:pt x="457" y="20547"/>
                </a:lnTo>
                <a:lnTo>
                  <a:pt x="0" y="20547"/>
                </a:lnTo>
                <a:lnTo>
                  <a:pt x="0" y="20547"/>
                </a:lnTo>
                <a:lnTo>
                  <a:pt x="0" y="173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9" name="Shape 2169"/>
          <p:cNvSpPr/>
          <p:nvPr/>
        </p:nvSpPr>
        <p:spPr>
          <a:xfrm>
            <a:off x="1560719" y="57218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0" name="Shape 2170"/>
          <p:cNvSpPr/>
          <p:nvPr/>
        </p:nvSpPr>
        <p:spPr>
          <a:xfrm>
            <a:off x="1560719" y="571052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5"/>
                </a:moveTo>
                <a:lnTo>
                  <a:pt x="0" y="189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1" name="Shape 2171"/>
          <p:cNvSpPr/>
          <p:nvPr/>
        </p:nvSpPr>
        <p:spPr>
          <a:xfrm>
            <a:off x="1639118" y="547961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4"/>
                </a:lnTo>
                <a:lnTo>
                  <a:pt x="5879" y="86523"/>
                </a:lnTo>
                <a:lnTo>
                  <a:pt x="72518" y="86523"/>
                </a:lnTo>
                <a:lnTo>
                  <a:pt x="78398" y="80034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2" name="Shape 2172"/>
          <p:cNvSpPr/>
          <p:nvPr/>
        </p:nvSpPr>
        <p:spPr>
          <a:xfrm>
            <a:off x="1639118" y="547961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57" y="11354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37" y="8110"/>
                </a:lnTo>
                <a:lnTo>
                  <a:pt x="1437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397" y="4866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377" y="3784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3" name="Shape 2173"/>
          <p:cNvSpPr/>
          <p:nvPr/>
        </p:nvSpPr>
        <p:spPr>
          <a:xfrm>
            <a:off x="1657738" y="54796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4" name="Shape 2174"/>
          <p:cNvSpPr/>
          <p:nvPr/>
        </p:nvSpPr>
        <p:spPr>
          <a:xfrm>
            <a:off x="1683675" y="5479611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5" name="Shape 2175"/>
          <p:cNvSpPr/>
          <p:nvPr/>
        </p:nvSpPr>
        <p:spPr>
          <a:xfrm>
            <a:off x="1709677" y="5481233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88"/>
                </a:lnTo>
                <a:lnTo>
                  <a:pt x="6402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82" y="8650"/>
                </a:lnTo>
                <a:lnTo>
                  <a:pt x="7382" y="9191"/>
                </a:lnTo>
                <a:lnTo>
                  <a:pt x="7382" y="9732"/>
                </a:lnTo>
                <a:lnTo>
                  <a:pt x="7382" y="10272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6" name="Shape 2176"/>
          <p:cNvSpPr/>
          <p:nvPr/>
        </p:nvSpPr>
        <p:spPr>
          <a:xfrm>
            <a:off x="1717517" y="550665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7" name="Shape 2177"/>
          <p:cNvSpPr/>
          <p:nvPr/>
        </p:nvSpPr>
        <p:spPr>
          <a:xfrm>
            <a:off x="1716537" y="5535308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522" y="18930"/>
                </a:lnTo>
                <a:lnTo>
                  <a:pt x="522" y="19471"/>
                </a:lnTo>
                <a:lnTo>
                  <a:pt x="522" y="20012"/>
                </a:lnTo>
                <a:lnTo>
                  <a:pt x="522" y="20553"/>
                </a:lnTo>
                <a:lnTo>
                  <a:pt x="522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8" name="Shape 2178"/>
          <p:cNvSpPr/>
          <p:nvPr/>
        </p:nvSpPr>
        <p:spPr>
          <a:xfrm>
            <a:off x="1693997" y="556289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9" name="Shape 2179"/>
          <p:cNvSpPr/>
          <p:nvPr/>
        </p:nvSpPr>
        <p:spPr>
          <a:xfrm>
            <a:off x="1667995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0" name="Shape 2180"/>
          <p:cNvSpPr/>
          <p:nvPr/>
        </p:nvSpPr>
        <p:spPr>
          <a:xfrm>
            <a:off x="1643038" y="556180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1" name="Shape 2181"/>
          <p:cNvSpPr/>
          <p:nvPr/>
        </p:nvSpPr>
        <p:spPr>
          <a:xfrm>
            <a:off x="1639118" y="5534227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34"/>
                </a:moveTo>
                <a:lnTo>
                  <a:pt x="457" y="21634"/>
                </a:lnTo>
                <a:lnTo>
                  <a:pt x="457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2" name="Shape 2182"/>
          <p:cNvSpPr/>
          <p:nvPr/>
        </p:nvSpPr>
        <p:spPr>
          <a:xfrm>
            <a:off x="1639118" y="550557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3" name="Shape 2183"/>
          <p:cNvSpPr/>
          <p:nvPr/>
        </p:nvSpPr>
        <p:spPr>
          <a:xfrm>
            <a:off x="1639118" y="549420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4" name="Shape 2184"/>
          <p:cNvSpPr/>
          <p:nvPr/>
        </p:nvSpPr>
        <p:spPr>
          <a:xfrm>
            <a:off x="1717517" y="55661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5" name="Shape 2185"/>
          <p:cNvSpPr/>
          <p:nvPr/>
        </p:nvSpPr>
        <p:spPr>
          <a:xfrm>
            <a:off x="1717517" y="55661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522" y="11361"/>
                </a:lnTo>
                <a:lnTo>
                  <a:pt x="522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502" y="8117"/>
                </a:lnTo>
                <a:lnTo>
                  <a:pt x="1502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62" y="4866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42" y="3784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82" y="1622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42" y="540"/>
                </a:lnTo>
                <a:lnTo>
                  <a:pt x="9799" y="540"/>
                </a:lnTo>
                <a:lnTo>
                  <a:pt x="10322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6" name="Shape 2186"/>
          <p:cNvSpPr/>
          <p:nvPr/>
        </p:nvSpPr>
        <p:spPr>
          <a:xfrm>
            <a:off x="1736137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7" name="Shape 2187"/>
          <p:cNvSpPr/>
          <p:nvPr/>
        </p:nvSpPr>
        <p:spPr>
          <a:xfrm>
            <a:off x="1762139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8" name="Shape 2188"/>
          <p:cNvSpPr/>
          <p:nvPr/>
        </p:nvSpPr>
        <p:spPr>
          <a:xfrm>
            <a:off x="1788076" y="556775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95"/>
                </a:lnTo>
                <a:lnTo>
                  <a:pt x="6402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82" y="8658"/>
                </a:lnTo>
                <a:lnTo>
                  <a:pt x="7382" y="9198"/>
                </a:lnTo>
                <a:lnTo>
                  <a:pt x="7382" y="9739"/>
                </a:lnTo>
                <a:lnTo>
                  <a:pt x="7382" y="10280"/>
                </a:lnTo>
                <a:lnTo>
                  <a:pt x="7382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9" name="Shape 2189"/>
          <p:cNvSpPr/>
          <p:nvPr/>
        </p:nvSpPr>
        <p:spPr>
          <a:xfrm>
            <a:off x="1795916" y="55931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0" name="Shape 2190"/>
          <p:cNvSpPr/>
          <p:nvPr/>
        </p:nvSpPr>
        <p:spPr>
          <a:xfrm>
            <a:off x="1794936" y="562183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522" y="18923"/>
                </a:lnTo>
                <a:lnTo>
                  <a:pt x="522" y="19464"/>
                </a:lnTo>
                <a:lnTo>
                  <a:pt x="522" y="20005"/>
                </a:lnTo>
                <a:lnTo>
                  <a:pt x="522" y="20545"/>
                </a:lnTo>
                <a:lnTo>
                  <a:pt x="522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1" name="Shape 2191"/>
          <p:cNvSpPr/>
          <p:nvPr/>
        </p:nvSpPr>
        <p:spPr>
          <a:xfrm>
            <a:off x="1772396" y="564942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2" name="Shape 2192"/>
          <p:cNvSpPr/>
          <p:nvPr/>
        </p:nvSpPr>
        <p:spPr>
          <a:xfrm>
            <a:off x="1746459" y="5652664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3" name="Shape 2193"/>
          <p:cNvSpPr/>
          <p:nvPr/>
        </p:nvSpPr>
        <p:spPr>
          <a:xfrm>
            <a:off x="1721437" y="564833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84"/>
                </a:lnTo>
                <a:lnTo>
                  <a:pt x="5879" y="3784"/>
                </a:lnTo>
                <a:lnTo>
                  <a:pt x="5422" y="3784"/>
                </a:lnTo>
                <a:lnTo>
                  <a:pt x="4899" y="3784"/>
                </a:lnTo>
                <a:lnTo>
                  <a:pt x="4442" y="3784"/>
                </a:lnTo>
                <a:lnTo>
                  <a:pt x="4442" y="3784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4" name="Shape 2194"/>
          <p:cNvSpPr/>
          <p:nvPr/>
        </p:nvSpPr>
        <p:spPr>
          <a:xfrm>
            <a:off x="1717517" y="5620757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5" name="Shape 2195"/>
          <p:cNvSpPr/>
          <p:nvPr/>
        </p:nvSpPr>
        <p:spPr>
          <a:xfrm>
            <a:off x="1717517" y="559209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6" name="Shape 2196"/>
          <p:cNvSpPr/>
          <p:nvPr/>
        </p:nvSpPr>
        <p:spPr>
          <a:xfrm>
            <a:off x="1717517" y="558073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7" name="Shape 2197"/>
          <p:cNvSpPr/>
          <p:nvPr/>
        </p:nvSpPr>
        <p:spPr>
          <a:xfrm>
            <a:off x="1247046" y="543634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95"/>
                </a:lnTo>
                <a:lnTo>
                  <a:pt x="0" y="80042"/>
                </a:lnTo>
                <a:lnTo>
                  <a:pt x="5886" y="86530"/>
                </a:lnTo>
                <a:lnTo>
                  <a:pt x="72531" y="86530"/>
                </a:lnTo>
                <a:lnTo>
                  <a:pt x="78418" y="80042"/>
                </a:lnTo>
                <a:lnTo>
                  <a:pt x="78418" y="6495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8" name="Shape 2198"/>
          <p:cNvSpPr/>
          <p:nvPr/>
        </p:nvSpPr>
        <p:spPr>
          <a:xfrm>
            <a:off x="1247046" y="543634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89" y="11361"/>
                </a:lnTo>
                <a:lnTo>
                  <a:pt x="489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76" y="8117"/>
                </a:lnTo>
                <a:lnTo>
                  <a:pt x="1476" y="7036"/>
                </a:lnTo>
                <a:lnTo>
                  <a:pt x="1966" y="7036"/>
                </a:lnTo>
                <a:lnTo>
                  <a:pt x="1966" y="6495"/>
                </a:lnTo>
                <a:lnTo>
                  <a:pt x="2456" y="6495"/>
                </a:lnTo>
                <a:lnTo>
                  <a:pt x="2456" y="5414"/>
                </a:lnTo>
                <a:lnTo>
                  <a:pt x="2946" y="5414"/>
                </a:lnTo>
                <a:lnTo>
                  <a:pt x="2946" y="4873"/>
                </a:lnTo>
                <a:lnTo>
                  <a:pt x="3436" y="4873"/>
                </a:lnTo>
                <a:lnTo>
                  <a:pt x="3436" y="4332"/>
                </a:lnTo>
                <a:lnTo>
                  <a:pt x="3926" y="4332"/>
                </a:lnTo>
                <a:lnTo>
                  <a:pt x="3926" y="3791"/>
                </a:lnTo>
                <a:lnTo>
                  <a:pt x="4416" y="3791"/>
                </a:lnTo>
                <a:lnTo>
                  <a:pt x="4416" y="3251"/>
                </a:lnTo>
                <a:lnTo>
                  <a:pt x="4906" y="3251"/>
                </a:lnTo>
                <a:lnTo>
                  <a:pt x="5396" y="2710"/>
                </a:lnTo>
                <a:lnTo>
                  <a:pt x="5886" y="2710"/>
                </a:lnTo>
                <a:lnTo>
                  <a:pt x="5886" y="2169"/>
                </a:lnTo>
                <a:lnTo>
                  <a:pt x="6376" y="2169"/>
                </a:lnTo>
                <a:lnTo>
                  <a:pt x="6866" y="2169"/>
                </a:lnTo>
                <a:lnTo>
                  <a:pt x="6866" y="1629"/>
                </a:lnTo>
                <a:lnTo>
                  <a:pt x="7356" y="1629"/>
                </a:lnTo>
                <a:lnTo>
                  <a:pt x="7846" y="1088"/>
                </a:lnTo>
                <a:lnTo>
                  <a:pt x="8336" y="1088"/>
                </a:lnTo>
                <a:lnTo>
                  <a:pt x="8826" y="1088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9" name="Shape 2199"/>
          <p:cNvSpPr/>
          <p:nvPr/>
        </p:nvSpPr>
        <p:spPr>
          <a:xfrm>
            <a:off x="1265672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0" name="Shape 2200"/>
          <p:cNvSpPr/>
          <p:nvPr/>
        </p:nvSpPr>
        <p:spPr>
          <a:xfrm>
            <a:off x="1291648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1" name="Shape 2201"/>
          <p:cNvSpPr/>
          <p:nvPr/>
        </p:nvSpPr>
        <p:spPr>
          <a:xfrm>
            <a:off x="1317618" y="543797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66" y="7028"/>
                </a:lnTo>
                <a:lnTo>
                  <a:pt x="6866" y="7569"/>
                </a:lnTo>
                <a:lnTo>
                  <a:pt x="6866" y="8110"/>
                </a:lnTo>
                <a:lnTo>
                  <a:pt x="7356" y="8650"/>
                </a:lnTo>
                <a:lnTo>
                  <a:pt x="7356" y="9191"/>
                </a:lnTo>
                <a:lnTo>
                  <a:pt x="7356" y="9732"/>
                </a:lnTo>
                <a:lnTo>
                  <a:pt x="7356" y="10272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54"/>
                </a:lnTo>
                <a:lnTo>
                  <a:pt x="7846" y="11894"/>
                </a:lnTo>
                <a:lnTo>
                  <a:pt x="7846" y="12435"/>
                </a:lnTo>
                <a:lnTo>
                  <a:pt x="7846" y="12976"/>
                </a:lnTo>
                <a:lnTo>
                  <a:pt x="7846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2" name="Shape 2202"/>
          <p:cNvSpPr/>
          <p:nvPr/>
        </p:nvSpPr>
        <p:spPr>
          <a:xfrm>
            <a:off x="1325464" y="546338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3" name="Shape 2203"/>
          <p:cNvSpPr/>
          <p:nvPr/>
        </p:nvSpPr>
        <p:spPr>
          <a:xfrm>
            <a:off x="1324484" y="549204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4" name="Shape 2204"/>
          <p:cNvSpPr/>
          <p:nvPr/>
        </p:nvSpPr>
        <p:spPr>
          <a:xfrm>
            <a:off x="1301938" y="551962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5" name="Shape 2205"/>
          <p:cNvSpPr/>
          <p:nvPr/>
        </p:nvSpPr>
        <p:spPr>
          <a:xfrm>
            <a:off x="1275962" y="55228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6" name="Shape 2206"/>
          <p:cNvSpPr/>
          <p:nvPr/>
        </p:nvSpPr>
        <p:spPr>
          <a:xfrm>
            <a:off x="1250972" y="551854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7" name="Shape 2207"/>
          <p:cNvSpPr/>
          <p:nvPr/>
        </p:nvSpPr>
        <p:spPr>
          <a:xfrm>
            <a:off x="1247046" y="549096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8" name="Shape 2208"/>
          <p:cNvSpPr/>
          <p:nvPr/>
        </p:nvSpPr>
        <p:spPr>
          <a:xfrm>
            <a:off x="1247046" y="546230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9" name="Shape 2209"/>
          <p:cNvSpPr/>
          <p:nvPr/>
        </p:nvSpPr>
        <p:spPr>
          <a:xfrm>
            <a:off x="1247046" y="545094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0" name="Shape 2210"/>
          <p:cNvSpPr/>
          <p:nvPr/>
        </p:nvSpPr>
        <p:spPr>
          <a:xfrm>
            <a:off x="1247046" y="513350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34"/>
                </a:lnTo>
                <a:lnTo>
                  <a:pt x="5886" y="86523"/>
                </a:lnTo>
                <a:lnTo>
                  <a:pt x="72531" y="86523"/>
                </a:lnTo>
                <a:lnTo>
                  <a:pt x="78418" y="80034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1" name="Shape 2211"/>
          <p:cNvSpPr/>
          <p:nvPr/>
        </p:nvSpPr>
        <p:spPr>
          <a:xfrm>
            <a:off x="1247046" y="513350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76" y="8110"/>
                </a:lnTo>
                <a:lnTo>
                  <a:pt x="1476" y="7028"/>
                </a:lnTo>
                <a:lnTo>
                  <a:pt x="1966" y="7028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66"/>
                </a:lnTo>
                <a:lnTo>
                  <a:pt x="3436" y="4866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84"/>
                </a:lnTo>
                <a:lnTo>
                  <a:pt x="4416" y="3784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03"/>
                </a:lnTo>
                <a:lnTo>
                  <a:pt x="5886" y="2703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22"/>
                </a:lnTo>
                <a:lnTo>
                  <a:pt x="7356" y="1622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2" name="Shape 2212"/>
          <p:cNvSpPr/>
          <p:nvPr/>
        </p:nvSpPr>
        <p:spPr>
          <a:xfrm>
            <a:off x="1265672" y="513350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3" name="Shape 2213"/>
          <p:cNvSpPr/>
          <p:nvPr/>
        </p:nvSpPr>
        <p:spPr>
          <a:xfrm>
            <a:off x="1291648" y="513350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4" name="Shape 2214"/>
          <p:cNvSpPr/>
          <p:nvPr/>
        </p:nvSpPr>
        <p:spPr>
          <a:xfrm>
            <a:off x="1317618" y="513512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66" y="7028"/>
                </a:lnTo>
                <a:lnTo>
                  <a:pt x="6866" y="7569"/>
                </a:lnTo>
                <a:lnTo>
                  <a:pt x="6866" y="8110"/>
                </a:lnTo>
                <a:lnTo>
                  <a:pt x="7356" y="8650"/>
                </a:lnTo>
                <a:lnTo>
                  <a:pt x="7356" y="9191"/>
                </a:lnTo>
                <a:lnTo>
                  <a:pt x="7356" y="9732"/>
                </a:lnTo>
                <a:lnTo>
                  <a:pt x="7356" y="10272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54"/>
                </a:lnTo>
                <a:lnTo>
                  <a:pt x="7846" y="11894"/>
                </a:lnTo>
                <a:lnTo>
                  <a:pt x="7846" y="12435"/>
                </a:lnTo>
                <a:lnTo>
                  <a:pt x="7846" y="12976"/>
                </a:lnTo>
                <a:lnTo>
                  <a:pt x="7846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5" name="Shape 2215"/>
          <p:cNvSpPr/>
          <p:nvPr/>
        </p:nvSpPr>
        <p:spPr>
          <a:xfrm>
            <a:off x="1325464" y="516053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6" name="Shape 2216"/>
          <p:cNvSpPr/>
          <p:nvPr/>
        </p:nvSpPr>
        <p:spPr>
          <a:xfrm>
            <a:off x="1324484" y="518920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7" name="Shape 2217"/>
          <p:cNvSpPr/>
          <p:nvPr/>
        </p:nvSpPr>
        <p:spPr>
          <a:xfrm>
            <a:off x="1301938" y="521678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8" name="Shape 2218"/>
          <p:cNvSpPr/>
          <p:nvPr/>
        </p:nvSpPr>
        <p:spPr>
          <a:xfrm>
            <a:off x="1275962" y="52200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9" name="Shape 2219"/>
          <p:cNvSpPr/>
          <p:nvPr/>
        </p:nvSpPr>
        <p:spPr>
          <a:xfrm>
            <a:off x="1250972" y="521570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0" name="Shape 2220"/>
          <p:cNvSpPr/>
          <p:nvPr/>
        </p:nvSpPr>
        <p:spPr>
          <a:xfrm>
            <a:off x="1247046" y="518812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1" name="Shape 2221"/>
          <p:cNvSpPr/>
          <p:nvPr/>
        </p:nvSpPr>
        <p:spPr>
          <a:xfrm>
            <a:off x="1247046" y="515945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2" name="Shape 2222"/>
          <p:cNvSpPr/>
          <p:nvPr/>
        </p:nvSpPr>
        <p:spPr>
          <a:xfrm>
            <a:off x="1247046" y="514810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3" name="Shape 2223"/>
          <p:cNvSpPr/>
          <p:nvPr/>
        </p:nvSpPr>
        <p:spPr>
          <a:xfrm>
            <a:off x="815781" y="569592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7"/>
                </a:lnTo>
                <a:lnTo>
                  <a:pt x="5879" y="86526"/>
                </a:lnTo>
                <a:lnTo>
                  <a:pt x="72531" y="86526"/>
                </a:lnTo>
                <a:lnTo>
                  <a:pt x="78411" y="80037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4" name="Shape 2224"/>
          <p:cNvSpPr/>
          <p:nvPr/>
        </p:nvSpPr>
        <p:spPr>
          <a:xfrm>
            <a:off x="815781" y="569592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69" y="8110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29" y="4866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09" y="3784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49" y="1622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09" y="540"/>
                </a:lnTo>
                <a:lnTo>
                  <a:pt x="9799" y="540"/>
                </a:lnTo>
                <a:lnTo>
                  <a:pt x="10289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5" name="Shape 2225"/>
          <p:cNvSpPr/>
          <p:nvPr/>
        </p:nvSpPr>
        <p:spPr>
          <a:xfrm>
            <a:off x="834407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6" name="Shape 2226"/>
          <p:cNvSpPr/>
          <p:nvPr/>
        </p:nvSpPr>
        <p:spPr>
          <a:xfrm>
            <a:off x="860376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7" name="Shape 2227"/>
          <p:cNvSpPr/>
          <p:nvPr/>
        </p:nvSpPr>
        <p:spPr>
          <a:xfrm>
            <a:off x="886353" y="569754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8" name="Shape 2228"/>
          <p:cNvSpPr/>
          <p:nvPr/>
        </p:nvSpPr>
        <p:spPr>
          <a:xfrm>
            <a:off x="894192" y="572296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9" name="Shape 2229"/>
          <p:cNvSpPr/>
          <p:nvPr/>
        </p:nvSpPr>
        <p:spPr>
          <a:xfrm>
            <a:off x="893212" y="575163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1"/>
                </a:lnTo>
                <a:lnTo>
                  <a:pt x="979" y="16762"/>
                </a:lnTo>
                <a:lnTo>
                  <a:pt x="979" y="17303"/>
                </a:lnTo>
                <a:lnTo>
                  <a:pt x="979" y="17843"/>
                </a:lnTo>
                <a:lnTo>
                  <a:pt x="979" y="18384"/>
                </a:lnTo>
                <a:lnTo>
                  <a:pt x="979" y="18925"/>
                </a:lnTo>
                <a:lnTo>
                  <a:pt x="489" y="18925"/>
                </a:lnTo>
                <a:lnTo>
                  <a:pt x="489" y="19465"/>
                </a:lnTo>
                <a:lnTo>
                  <a:pt x="489" y="20006"/>
                </a:lnTo>
                <a:lnTo>
                  <a:pt x="489" y="20547"/>
                </a:lnTo>
                <a:lnTo>
                  <a:pt x="489" y="21088"/>
                </a:lnTo>
                <a:lnTo>
                  <a:pt x="0" y="21088"/>
                </a:lnTo>
                <a:lnTo>
                  <a:pt x="0" y="2162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0" name="Shape 2230"/>
          <p:cNvSpPr/>
          <p:nvPr/>
        </p:nvSpPr>
        <p:spPr>
          <a:xfrm>
            <a:off x="870673" y="577920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1" name="Shape 2231"/>
          <p:cNvSpPr/>
          <p:nvPr/>
        </p:nvSpPr>
        <p:spPr>
          <a:xfrm>
            <a:off x="844697" y="57824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2" name="Shape 2232"/>
          <p:cNvSpPr/>
          <p:nvPr/>
        </p:nvSpPr>
        <p:spPr>
          <a:xfrm>
            <a:off x="819701" y="577812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6"/>
                </a:moveTo>
                <a:lnTo>
                  <a:pt x="9316" y="4326"/>
                </a:lnTo>
                <a:lnTo>
                  <a:pt x="8826" y="4326"/>
                </a:lnTo>
                <a:lnTo>
                  <a:pt x="8336" y="4326"/>
                </a:lnTo>
                <a:lnTo>
                  <a:pt x="7846" y="4326"/>
                </a:lnTo>
                <a:lnTo>
                  <a:pt x="7356" y="4326"/>
                </a:lnTo>
                <a:lnTo>
                  <a:pt x="6859" y="4326"/>
                </a:lnTo>
                <a:lnTo>
                  <a:pt x="6369" y="4326"/>
                </a:lnTo>
                <a:lnTo>
                  <a:pt x="6369" y="3785"/>
                </a:lnTo>
                <a:lnTo>
                  <a:pt x="5879" y="3785"/>
                </a:lnTo>
                <a:lnTo>
                  <a:pt x="5389" y="3785"/>
                </a:lnTo>
                <a:lnTo>
                  <a:pt x="4899" y="3785"/>
                </a:lnTo>
                <a:lnTo>
                  <a:pt x="4409" y="3785"/>
                </a:lnTo>
                <a:lnTo>
                  <a:pt x="4409" y="3785"/>
                </a:lnTo>
                <a:lnTo>
                  <a:pt x="2449" y="2163"/>
                </a:lnTo>
                <a:lnTo>
                  <a:pt x="1959" y="2163"/>
                </a:lnTo>
                <a:lnTo>
                  <a:pt x="1469" y="2163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3" name="Shape 2233"/>
          <p:cNvSpPr/>
          <p:nvPr/>
        </p:nvSpPr>
        <p:spPr>
          <a:xfrm>
            <a:off x="815781" y="575054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9"/>
                </a:moveTo>
                <a:lnTo>
                  <a:pt x="489" y="21629"/>
                </a:lnTo>
                <a:lnTo>
                  <a:pt x="489" y="20547"/>
                </a:lnTo>
                <a:lnTo>
                  <a:pt x="0" y="20547"/>
                </a:lnTo>
                <a:lnTo>
                  <a:pt x="0" y="20547"/>
                </a:lnTo>
                <a:lnTo>
                  <a:pt x="0" y="173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4" name="Shape 2234"/>
          <p:cNvSpPr/>
          <p:nvPr/>
        </p:nvSpPr>
        <p:spPr>
          <a:xfrm>
            <a:off x="815781" y="57218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5" name="Shape 2235"/>
          <p:cNvSpPr/>
          <p:nvPr/>
        </p:nvSpPr>
        <p:spPr>
          <a:xfrm>
            <a:off x="815781" y="571052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5"/>
                </a:moveTo>
                <a:lnTo>
                  <a:pt x="0" y="189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6" name="Shape 2236"/>
          <p:cNvSpPr/>
          <p:nvPr/>
        </p:nvSpPr>
        <p:spPr>
          <a:xfrm>
            <a:off x="1090222" y="504699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13"/>
                </a:lnTo>
                <a:lnTo>
                  <a:pt x="5886" y="86508"/>
                </a:lnTo>
                <a:lnTo>
                  <a:pt x="72531" y="86508"/>
                </a:lnTo>
                <a:lnTo>
                  <a:pt x="78411" y="80013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7" name="Shape 2237"/>
          <p:cNvSpPr/>
          <p:nvPr/>
        </p:nvSpPr>
        <p:spPr>
          <a:xfrm>
            <a:off x="1090222" y="504699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906" y="3244"/>
                </a:lnTo>
                <a:lnTo>
                  <a:pt x="5396" y="2667"/>
                </a:lnTo>
                <a:lnTo>
                  <a:pt x="5886" y="2667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585"/>
                </a:lnTo>
                <a:lnTo>
                  <a:pt x="7356" y="1585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04"/>
                </a:lnTo>
                <a:lnTo>
                  <a:pt x="9316" y="504"/>
                </a:lnTo>
                <a:lnTo>
                  <a:pt x="9806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Shape 2238"/>
          <p:cNvSpPr/>
          <p:nvPr/>
        </p:nvSpPr>
        <p:spPr>
          <a:xfrm>
            <a:off x="1108848" y="504699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9" name="Shape 2239"/>
          <p:cNvSpPr/>
          <p:nvPr/>
        </p:nvSpPr>
        <p:spPr>
          <a:xfrm>
            <a:off x="1134825" y="504699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0" name="Shape 2240"/>
          <p:cNvSpPr/>
          <p:nvPr/>
        </p:nvSpPr>
        <p:spPr>
          <a:xfrm>
            <a:off x="1160794" y="504858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1" name="Shape 2241"/>
          <p:cNvSpPr/>
          <p:nvPr/>
        </p:nvSpPr>
        <p:spPr>
          <a:xfrm>
            <a:off x="1168634" y="507402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2" name="Shape 2242"/>
          <p:cNvSpPr/>
          <p:nvPr/>
        </p:nvSpPr>
        <p:spPr>
          <a:xfrm>
            <a:off x="1167654" y="510264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49"/>
                </a:lnTo>
                <a:lnTo>
                  <a:pt x="979" y="16789"/>
                </a:lnTo>
                <a:lnTo>
                  <a:pt x="979" y="17330"/>
                </a:lnTo>
                <a:lnTo>
                  <a:pt x="979" y="17871"/>
                </a:lnTo>
                <a:lnTo>
                  <a:pt x="979" y="18411"/>
                </a:lnTo>
                <a:lnTo>
                  <a:pt x="979" y="18952"/>
                </a:lnTo>
                <a:lnTo>
                  <a:pt x="489" y="18952"/>
                </a:lnTo>
                <a:lnTo>
                  <a:pt x="489" y="19493"/>
                </a:lnTo>
                <a:lnTo>
                  <a:pt x="489" y="20033"/>
                </a:lnTo>
                <a:lnTo>
                  <a:pt x="489" y="20574"/>
                </a:lnTo>
                <a:lnTo>
                  <a:pt x="489" y="21115"/>
                </a:lnTo>
                <a:lnTo>
                  <a:pt x="0" y="21115"/>
                </a:lnTo>
                <a:lnTo>
                  <a:pt x="0" y="216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3" name="Shape 2243"/>
          <p:cNvSpPr/>
          <p:nvPr/>
        </p:nvSpPr>
        <p:spPr>
          <a:xfrm>
            <a:off x="1145114" y="513026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4" name="Shape 2244"/>
          <p:cNvSpPr/>
          <p:nvPr/>
        </p:nvSpPr>
        <p:spPr>
          <a:xfrm>
            <a:off x="1119138" y="513350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5" name="Shape 2245"/>
          <p:cNvSpPr/>
          <p:nvPr/>
        </p:nvSpPr>
        <p:spPr>
          <a:xfrm>
            <a:off x="1094142" y="5129178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84"/>
                </a:lnTo>
                <a:lnTo>
                  <a:pt x="5886" y="3784"/>
                </a:lnTo>
                <a:lnTo>
                  <a:pt x="5396" y="3784"/>
                </a:lnTo>
                <a:lnTo>
                  <a:pt x="4906" y="3784"/>
                </a:lnTo>
                <a:lnTo>
                  <a:pt x="4416" y="3784"/>
                </a:lnTo>
                <a:lnTo>
                  <a:pt x="4416" y="3784"/>
                </a:lnTo>
                <a:lnTo>
                  <a:pt x="2456" y="2162"/>
                </a:lnTo>
                <a:lnTo>
                  <a:pt x="1966" y="2162"/>
                </a:lnTo>
                <a:lnTo>
                  <a:pt x="1476" y="2162"/>
                </a:lnTo>
                <a:lnTo>
                  <a:pt x="1476" y="1622"/>
                </a:lnTo>
                <a:lnTo>
                  <a:pt x="986" y="1622"/>
                </a:lnTo>
                <a:lnTo>
                  <a:pt x="986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6" name="Shape 2246"/>
          <p:cNvSpPr/>
          <p:nvPr/>
        </p:nvSpPr>
        <p:spPr>
          <a:xfrm>
            <a:off x="1090222" y="510156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56"/>
                </a:moveTo>
                <a:lnTo>
                  <a:pt x="489" y="21656"/>
                </a:lnTo>
                <a:lnTo>
                  <a:pt x="489" y="20574"/>
                </a:lnTo>
                <a:lnTo>
                  <a:pt x="0" y="20574"/>
                </a:lnTo>
                <a:lnTo>
                  <a:pt x="0" y="20574"/>
                </a:lnTo>
                <a:lnTo>
                  <a:pt x="0" y="1733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7" name="Shape 2247"/>
          <p:cNvSpPr/>
          <p:nvPr/>
        </p:nvSpPr>
        <p:spPr>
          <a:xfrm>
            <a:off x="1090222" y="507294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8" name="Shape 2248"/>
          <p:cNvSpPr/>
          <p:nvPr/>
        </p:nvSpPr>
        <p:spPr>
          <a:xfrm>
            <a:off x="1090222" y="5061557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9" name="Shape 2249"/>
          <p:cNvSpPr/>
          <p:nvPr/>
        </p:nvSpPr>
        <p:spPr>
          <a:xfrm>
            <a:off x="1364670" y="500374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05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05" y="86508"/>
                </a:lnTo>
                <a:lnTo>
                  <a:pt x="78385" y="80020"/>
                </a:lnTo>
                <a:lnTo>
                  <a:pt x="78385" y="6488"/>
                </a:lnTo>
                <a:lnTo>
                  <a:pt x="72505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0" name="Shape 2250"/>
          <p:cNvSpPr/>
          <p:nvPr/>
        </p:nvSpPr>
        <p:spPr>
          <a:xfrm>
            <a:off x="1364670" y="500374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89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1" name="Shape 2251"/>
          <p:cNvSpPr/>
          <p:nvPr/>
        </p:nvSpPr>
        <p:spPr>
          <a:xfrm>
            <a:off x="1383290" y="500374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8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2" name="Shape 2252"/>
          <p:cNvSpPr/>
          <p:nvPr/>
        </p:nvSpPr>
        <p:spPr>
          <a:xfrm>
            <a:off x="1409279" y="500374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3" name="Shape 2253"/>
          <p:cNvSpPr/>
          <p:nvPr/>
        </p:nvSpPr>
        <p:spPr>
          <a:xfrm>
            <a:off x="1435216" y="500532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4" name="Shape 2254"/>
          <p:cNvSpPr/>
          <p:nvPr/>
        </p:nvSpPr>
        <p:spPr>
          <a:xfrm>
            <a:off x="1443056" y="50307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5" name="Shape 2255"/>
          <p:cNvSpPr/>
          <p:nvPr/>
        </p:nvSpPr>
        <p:spPr>
          <a:xfrm>
            <a:off x="1442076" y="505939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522" y="18959"/>
                </a:lnTo>
                <a:lnTo>
                  <a:pt x="522" y="19464"/>
                </a:lnTo>
                <a:lnTo>
                  <a:pt x="522" y="20041"/>
                </a:lnTo>
                <a:lnTo>
                  <a:pt x="522" y="20545"/>
                </a:lnTo>
                <a:lnTo>
                  <a:pt x="522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6" name="Shape 2256"/>
          <p:cNvSpPr/>
          <p:nvPr/>
        </p:nvSpPr>
        <p:spPr>
          <a:xfrm>
            <a:off x="1419536" y="508700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585"/>
                </a:lnTo>
                <a:lnTo>
                  <a:pt x="16202" y="1585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242" y="2667"/>
                </a:lnTo>
                <a:lnTo>
                  <a:pt x="13719" y="2667"/>
                </a:lnTo>
                <a:lnTo>
                  <a:pt x="13262" y="2667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7" name="Shape 2257"/>
          <p:cNvSpPr/>
          <p:nvPr/>
        </p:nvSpPr>
        <p:spPr>
          <a:xfrm>
            <a:off x="1393599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8" name="Shape 2258"/>
          <p:cNvSpPr/>
          <p:nvPr/>
        </p:nvSpPr>
        <p:spPr>
          <a:xfrm>
            <a:off x="1368590" y="508592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06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48"/>
                </a:lnTo>
                <a:lnTo>
                  <a:pt x="5879" y="3748"/>
                </a:lnTo>
                <a:lnTo>
                  <a:pt x="5389" y="3748"/>
                </a:lnTo>
                <a:lnTo>
                  <a:pt x="4899" y="3748"/>
                </a:lnTo>
                <a:lnTo>
                  <a:pt x="4409" y="3748"/>
                </a:lnTo>
                <a:lnTo>
                  <a:pt x="4409" y="3748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9" name="Shape 2259"/>
          <p:cNvSpPr/>
          <p:nvPr/>
        </p:nvSpPr>
        <p:spPr>
          <a:xfrm>
            <a:off x="1364670" y="505831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0" name="Shape 2260"/>
          <p:cNvSpPr/>
          <p:nvPr/>
        </p:nvSpPr>
        <p:spPr>
          <a:xfrm>
            <a:off x="1364670" y="502969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1" name="Shape 2261"/>
          <p:cNvSpPr/>
          <p:nvPr/>
        </p:nvSpPr>
        <p:spPr>
          <a:xfrm>
            <a:off x="1364670" y="5018303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2" name="Shape 2262"/>
          <p:cNvSpPr/>
          <p:nvPr/>
        </p:nvSpPr>
        <p:spPr>
          <a:xfrm>
            <a:off x="894192" y="543634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95"/>
                </a:lnTo>
                <a:lnTo>
                  <a:pt x="0" y="80042"/>
                </a:lnTo>
                <a:lnTo>
                  <a:pt x="5879" y="86530"/>
                </a:lnTo>
                <a:lnTo>
                  <a:pt x="72531" y="86530"/>
                </a:lnTo>
                <a:lnTo>
                  <a:pt x="78411" y="80042"/>
                </a:lnTo>
                <a:lnTo>
                  <a:pt x="78411" y="6495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3" name="Shape 2263"/>
          <p:cNvSpPr/>
          <p:nvPr/>
        </p:nvSpPr>
        <p:spPr>
          <a:xfrm>
            <a:off x="894192" y="543634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89" y="11361"/>
                </a:lnTo>
                <a:lnTo>
                  <a:pt x="489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69" y="8117"/>
                </a:lnTo>
                <a:lnTo>
                  <a:pt x="1469" y="7036"/>
                </a:lnTo>
                <a:lnTo>
                  <a:pt x="1959" y="7036"/>
                </a:lnTo>
                <a:lnTo>
                  <a:pt x="1959" y="6495"/>
                </a:lnTo>
                <a:lnTo>
                  <a:pt x="2449" y="6495"/>
                </a:lnTo>
                <a:lnTo>
                  <a:pt x="2449" y="5414"/>
                </a:lnTo>
                <a:lnTo>
                  <a:pt x="2939" y="5414"/>
                </a:lnTo>
                <a:lnTo>
                  <a:pt x="2939" y="4873"/>
                </a:lnTo>
                <a:lnTo>
                  <a:pt x="3429" y="4873"/>
                </a:lnTo>
                <a:lnTo>
                  <a:pt x="3429" y="4332"/>
                </a:lnTo>
                <a:lnTo>
                  <a:pt x="3919" y="4332"/>
                </a:lnTo>
                <a:lnTo>
                  <a:pt x="3919" y="3791"/>
                </a:lnTo>
                <a:lnTo>
                  <a:pt x="4409" y="3791"/>
                </a:lnTo>
                <a:lnTo>
                  <a:pt x="4409" y="3251"/>
                </a:lnTo>
                <a:lnTo>
                  <a:pt x="4899" y="3251"/>
                </a:lnTo>
                <a:lnTo>
                  <a:pt x="5389" y="2710"/>
                </a:lnTo>
                <a:lnTo>
                  <a:pt x="5879" y="2710"/>
                </a:lnTo>
                <a:lnTo>
                  <a:pt x="5879" y="2169"/>
                </a:lnTo>
                <a:lnTo>
                  <a:pt x="6369" y="2169"/>
                </a:lnTo>
                <a:lnTo>
                  <a:pt x="6859" y="2169"/>
                </a:lnTo>
                <a:lnTo>
                  <a:pt x="6859" y="1629"/>
                </a:lnTo>
                <a:lnTo>
                  <a:pt x="7349" y="1629"/>
                </a:lnTo>
                <a:lnTo>
                  <a:pt x="7839" y="1088"/>
                </a:lnTo>
                <a:lnTo>
                  <a:pt x="8329" y="1088"/>
                </a:lnTo>
                <a:lnTo>
                  <a:pt x="8819" y="1088"/>
                </a:lnTo>
                <a:lnTo>
                  <a:pt x="8819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4" name="Shape 2264"/>
          <p:cNvSpPr/>
          <p:nvPr/>
        </p:nvSpPr>
        <p:spPr>
          <a:xfrm>
            <a:off x="912819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5" name="Shape 2265"/>
          <p:cNvSpPr/>
          <p:nvPr/>
        </p:nvSpPr>
        <p:spPr>
          <a:xfrm>
            <a:off x="938788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6" name="Shape 2266"/>
          <p:cNvSpPr/>
          <p:nvPr/>
        </p:nvSpPr>
        <p:spPr>
          <a:xfrm>
            <a:off x="964764" y="543797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7" name="Shape 2267"/>
          <p:cNvSpPr/>
          <p:nvPr/>
        </p:nvSpPr>
        <p:spPr>
          <a:xfrm>
            <a:off x="972604" y="546338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8" name="Shape 2268"/>
          <p:cNvSpPr/>
          <p:nvPr/>
        </p:nvSpPr>
        <p:spPr>
          <a:xfrm>
            <a:off x="971624" y="5492046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9" name="Shape 2269"/>
          <p:cNvSpPr/>
          <p:nvPr/>
        </p:nvSpPr>
        <p:spPr>
          <a:xfrm>
            <a:off x="949085" y="551962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0" name="Shape 2270"/>
          <p:cNvSpPr/>
          <p:nvPr/>
        </p:nvSpPr>
        <p:spPr>
          <a:xfrm>
            <a:off x="923109" y="55228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1" name="Shape 2271"/>
          <p:cNvSpPr/>
          <p:nvPr/>
        </p:nvSpPr>
        <p:spPr>
          <a:xfrm>
            <a:off x="898112" y="5518547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84"/>
                </a:lnTo>
                <a:lnTo>
                  <a:pt x="5886" y="3784"/>
                </a:lnTo>
                <a:lnTo>
                  <a:pt x="5396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2" name="Shape 2272"/>
          <p:cNvSpPr/>
          <p:nvPr/>
        </p:nvSpPr>
        <p:spPr>
          <a:xfrm>
            <a:off x="894192" y="549096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3" name="Shape 2273"/>
          <p:cNvSpPr/>
          <p:nvPr/>
        </p:nvSpPr>
        <p:spPr>
          <a:xfrm>
            <a:off x="894192" y="546230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4" name="Shape 2274"/>
          <p:cNvSpPr/>
          <p:nvPr/>
        </p:nvSpPr>
        <p:spPr>
          <a:xfrm>
            <a:off x="894192" y="545094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5" name="Shape 2275"/>
          <p:cNvSpPr/>
          <p:nvPr/>
        </p:nvSpPr>
        <p:spPr>
          <a:xfrm>
            <a:off x="1011810" y="5176765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4"/>
                </a:lnTo>
                <a:lnTo>
                  <a:pt x="5879" y="86523"/>
                </a:lnTo>
                <a:lnTo>
                  <a:pt x="72531" y="86523"/>
                </a:lnTo>
                <a:lnTo>
                  <a:pt x="78411" y="80034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6" name="Shape 2276"/>
          <p:cNvSpPr/>
          <p:nvPr/>
        </p:nvSpPr>
        <p:spPr>
          <a:xfrm>
            <a:off x="1011810" y="5176765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69" y="8110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29" y="4866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09" y="3784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22"/>
                </a:lnTo>
                <a:lnTo>
                  <a:pt x="7356" y="1622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7" name="Shape 2277"/>
          <p:cNvSpPr/>
          <p:nvPr/>
        </p:nvSpPr>
        <p:spPr>
          <a:xfrm>
            <a:off x="1030437" y="51767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8" name="Shape 2278"/>
          <p:cNvSpPr/>
          <p:nvPr/>
        </p:nvSpPr>
        <p:spPr>
          <a:xfrm>
            <a:off x="1056406" y="51767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9" name="Shape 2279"/>
          <p:cNvSpPr/>
          <p:nvPr/>
        </p:nvSpPr>
        <p:spPr>
          <a:xfrm>
            <a:off x="1082382" y="517838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0" name="Shape 2280"/>
          <p:cNvSpPr/>
          <p:nvPr/>
        </p:nvSpPr>
        <p:spPr>
          <a:xfrm>
            <a:off x="1090222" y="520380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1" name="Shape 2281"/>
          <p:cNvSpPr/>
          <p:nvPr/>
        </p:nvSpPr>
        <p:spPr>
          <a:xfrm>
            <a:off x="1089242" y="523247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489" y="18923"/>
                </a:lnTo>
                <a:lnTo>
                  <a:pt x="489" y="19464"/>
                </a:lnTo>
                <a:lnTo>
                  <a:pt x="489" y="20005"/>
                </a:lnTo>
                <a:lnTo>
                  <a:pt x="489" y="20545"/>
                </a:lnTo>
                <a:lnTo>
                  <a:pt x="489" y="21086"/>
                </a:lnTo>
                <a:lnTo>
                  <a:pt x="0" y="21086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2" name="Shape 2282"/>
          <p:cNvSpPr/>
          <p:nvPr/>
        </p:nvSpPr>
        <p:spPr>
          <a:xfrm>
            <a:off x="1066703" y="5260044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3" name="Shape 2283"/>
          <p:cNvSpPr/>
          <p:nvPr/>
        </p:nvSpPr>
        <p:spPr>
          <a:xfrm>
            <a:off x="1040726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4" name="Shape 2284"/>
          <p:cNvSpPr/>
          <p:nvPr/>
        </p:nvSpPr>
        <p:spPr>
          <a:xfrm>
            <a:off x="1015730" y="525896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84"/>
                </a:lnTo>
                <a:lnTo>
                  <a:pt x="5886" y="3784"/>
                </a:lnTo>
                <a:lnTo>
                  <a:pt x="5396" y="3784"/>
                </a:lnTo>
                <a:lnTo>
                  <a:pt x="4906" y="3784"/>
                </a:lnTo>
                <a:lnTo>
                  <a:pt x="4416" y="3784"/>
                </a:lnTo>
                <a:lnTo>
                  <a:pt x="4416" y="3784"/>
                </a:lnTo>
                <a:lnTo>
                  <a:pt x="2456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5" name="Shape 2285"/>
          <p:cNvSpPr/>
          <p:nvPr/>
        </p:nvSpPr>
        <p:spPr>
          <a:xfrm>
            <a:off x="1011810" y="523138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6" name="Shape 2286"/>
          <p:cNvSpPr/>
          <p:nvPr/>
        </p:nvSpPr>
        <p:spPr>
          <a:xfrm>
            <a:off x="1011810" y="520272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7" name="Shape 2287"/>
          <p:cNvSpPr/>
          <p:nvPr/>
        </p:nvSpPr>
        <p:spPr>
          <a:xfrm>
            <a:off x="1011810" y="519136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8" name="Shape 2288"/>
          <p:cNvSpPr/>
          <p:nvPr/>
        </p:nvSpPr>
        <p:spPr>
          <a:xfrm>
            <a:off x="1521520" y="5003741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9" name="Shape 2289"/>
          <p:cNvSpPr/>
          <p:nvPr/>
        </p:nvSpPr>
        <p:spPr>
          <a:xfrm>
            <a:off x="1521520" y="5003741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0" name="Shape 2290"/>
          <p:cNvSpPr/>
          <p:nvPr/>
        </p:nvSpPr>
        <p:spPr>
          <a:xfrm>
            <a:off x="1540140" y="500374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1" name="Shape 2291"/>
          <p:cNvSpPr/>
          <p:nvPr/>
        </p:nvSpPr>
        <p:spPr>
          <a:xfrm>
            <a:off x="1566077" y="5003741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2" name="Shape 2292"/>
          <p:cNvSpPr/>
          <p:nvPr/>
        </p:nvSpPr>
        <p:spPr>
          <a:xfrm>
            <a:off x="1592079" y="5005327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3" name="Shape 2293"/>
          <p:cNvSpPr/>
          <p:nvPr/>
        </p:nvSpPr>
        <p:spPr>
          <a:xfrm>
            <a:off x="1599919" y="50307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4" name="Shape 2294"/>
          <p:cNvSpPr/>
          <p:nvPr/>
        </p:nvSpPr>
        <p:spPr>
          <a:xfrm>
            <a:off x="1598939" y="5059395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97"/>
                </a:lnTo>
                <a:lnTo>
                  <a:pt x="979" y="17301"/>
                </a:lnTo>
                <a:lnTo>
                  <a:pt x="979" y="17878"/>
                </a:lnTo>
                <a:lnTo>
                  <a:pt x="979" y="18383"/>
                </a:lnTo>
                <a:lnTo>
                  <a:pt x="979" y="18959"/>
                </a:lnTo>
                <a:lnTo>
                  <a:pt x="457" y="18959"/>
                </a:lnTo>
                <a:lnTo>
                  <a:pt x="457" y="19464"/>
                </a:lnTo>
                <a:lnTo>
                  <a:pt x="457" y="20041"/>
                </a:lnTo>
                <a:lnTo>
                  <a:pt x="457" y="20545"/>
                </a:lnTo>
                <a:lnTo>
                  <a:pt x="457" y="21122"/>
                </a:lnTo>
                <a:lnTo>
                  <a:pt x="0" y="21122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5" name="Shape 2295"/>
          <p:cNvSpPr/>
          <p:nvPr/>
        </p:nvSpPr>
        <p:spPr>
          <a:xfrm>
            <a:off x="1576399" y="508700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04"/>
                </a:lnTo>
                <a:lnTo>
                  <a:pt x="17639" y="504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585"/>
                </a:lnTo>
                <a:lnTo>
                  <a:pt x="16137" y="1585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667"/>
                </a:lnTo>
                <a:lnTo>
                  <a:pt x="14177" y="2667"/>
                </a:lnTo>
                <a:lnTo>
                  <a:pt x="13719" y="2667"/>
                </a:lnTo>
                <a:lnTo>
                  <a:pt x="13197" y="2667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6" name="Shape 2296"/>
          <p:cNvSpPr/>
          <p:nvPr/>
        </p:nvSpPr>
        <p:spPr>
          <a:xfrm>
            <a:off x="1550397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7" name="Shape 2297"/>
          <p:cNvSpPr/>
          <p:nvPr/>
        </p:nvSpPr>
        <p:spPr>
          <a:xfrm>
            <a:off x="1525440" y="5085924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48"/>
                </a:lnTo>
                <a:lnTo>
                  <a:pt x="5879" y="3748"/>
                </a:lnTo>
                <a:lnTo>
                  <a:pt x="5357" y="3748"/>
                </a:lnTo>
                <a:lnTo>
                  <a:pt x="4899" y="3748"/>
                </a:lnTo>
                <a:lnTo>
                  <a:pt x="4377" y="3748"/>
                </a:lnTo>
                <a:lnTo>
                  <a:pt x="4377" y="3748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585"/>
                </a:lnTo>
                <a:lnTo>
                  <a:pt x="979" y="1585"/>
                </a:lnTo>
                <a:lnTo>
                  <a:pt x="979" y="1585"/>
                </a:lnTo>
                <a:lnTo>
                  <a:pt x="0" y="5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8" name="Shape 2298"/>
          <p:cNvSpPr/>
          <p:nvPr/>
        </p:nvSpPr>
        <p:spPr>
          <a:xfrm>
            <a:off x="1521520" y="505831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9" name="Shape 2299"/>
          <p:cNvSpPr/>
          <p:nvPr/>
        </p:nvSpPr>
        <p:spPr>
          <a:xfrm>
            <a:off x="1521520" y="502969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0" name="Shape 2300"/>
          <p:cNvSpPr/>
          <p:nvPr/>
        </p:nvSpPr>
        <p:spPr>
          <a:xfrm>
            <a:off x="1521520" y="5018303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1" name="Shape 2301"/>
          <p:cNvSpPr/>
          <p:nvPr/>
        </p:nvSpPr>
        <p:spPr>
          <a:xfrm>
            <a:off x="1247046" y="5695926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37"/>
                </a:lnTo>
                <a:lnTo>
                  <a:pt x="5886" y="86526"/>
                </a:lnTo>
                <a:lnTo>
                  <a:pt x="72531" y="86526"/>
                </a:lnTo>
                <a:lnTo>
                  <a:pt x="78418" y="80037"/>
                </a:lnTo>
                <a:lnTo>
                  <a:pt x="78418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2" name="Shape 2302"/>
          <p:cNvSpPr/>
          <p:nvPr/>
        </p:nvSpPr>
        <p:spPr>
          <a:xfrm>
            <a:off x="1247046" y="5695926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76" y="8110"/>
                </a:lnTo>
                <a:lnTo>
                  <a:pt x="1476" y="7028"/>
                </a:lnTo>
                <a:lnTo>
                  <a:pt x="1966" y="7028"/>
                </a:lnTo>
                <a:lnTo>
                  <a:pt x="1966" y="6488"/>
                </a:lnTo>
                <a:lnTo>
                  <a:pt x="2456" y="6488"/>
                </a:lnTo>
                <a:lnTo>
                  <a:pt x="2456" y="5406"/>
                </a:lnTo>
                <a:lnTo>
                  <a:pt x="2946" y="5406"/>
                </a:lnTo>
                <a:lnTo>
                  <a:pt x="2946" y="4866"/>
                </a:lnTo>
                <a:lnTo>
                  <a:pt x="3436" y="4866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84"/>
                </a:lnTo>
                <a:lnTo>
                  <a:pt x="4416" y="3784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03"/>
                </a:lnTo>
                <a:lnTo>
                  <a:pt x="5886" y="2703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22"/>
                </a:lnTo>
                <a:lnTo>
                  <a:pt x="7356" y="1622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3" name="Shape 2303"/>
          <p:cNvSpPr/>
          <p:nvPr/>
        </p:nvSpPr>
        <p:spPr>
          <a:xfrm>
            <a:off x="1265672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4" name="Shape 2304"/>
          <p:cNvSpPr/>
          <p:nvPr/>
        </p:nvSpPr>
        <p:spPr>
          <a:xfrm>
            <a:off x="1291648" y="5695926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5" name="Shape 2305"/>
          <p:cNvSpPr/>
          <p:nvPr/>
        </p:nvSpPr>
        <p:spPr>
          <a:xfrm>
            <a:off x="1317618" y="5697548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66" y="7028"/>
                </a:lnTo>
                <a:lnTo>
                  <a:pt x="6866" y="7569"/>
                </a:lnTo>
                <a:lnTo>
                  <a:pt x="6866" y="8110"/>
                </a:lnTo>
                <a:lnTo>
                  <a:pt x="7356" y="8650"/>
                </a:lnTo>
                <a:lnTo>
                  <a:pt x="7356" y="9191"/>
                </a:lnTo>
                <a:lnTo>
                  <a:pt x="7356" y="9732"/>
                </a:lnTo>
                <a:lnTo>
                  <a:pt x="7356" y="10272"/>
                </a:lnTo>
                <a:lnTo>
                  <a:pt x="7356" y="10813"/>
                </a:lnTo>
                <a:lnTo>
                  <a:pt x="7846" y="10813"/>
                </a:lnTo>
                <a:lnTo>
                  <a:pt x="7846" y="11354"/>
                </a:lnTo>
                <a:lnTo>
                  <a:pt x="7846" y="11894"/>
                </a:lnTo>
                <a:lnTo>
                  <a:pt x="7846" y="12435"/>
                </a:lnTo>
                <a:lnTo>
                  <a:pt x="7846" y="12976"/>
                </a:lnTo>
                <a:lnTo>
                  <a:pt x="7846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6" name="Shape 2306"/>
          <p:cNvSpPr/>
          <p:nvPr/>
        </p:nvSpPr>
        <p:spPr>
          <a:xfrm>
            <a:off x="1325464" y="572296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7" name="Shape 2307"/>
          <p:cNvSpPr/>
          <p:nvPr/>
        </p:nvSpPr>
        <p:spPr>
          <a:xfrm>
            <a:off x="1324484" y="5751630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1"/>
                </a:lnTo>
                <a:lnTo>
                  <a:pt x="979" y="16762"/>
                </a:lnTo>
                <a:lnTo>
                  <a:pt x="979" y="17303"/>
                </a:lnTo>
                <a:lnTo>
                  <a:pt x="979" y="17843"/>
                </a:lnTo>
                <a:lnTo>
                  <a:pt x="979" y="18384"/>
                </a:lnTo>
                <a:lnTo>
                  <a:pt x="979" y="18925"/>
                </a:lnTo>
                <a:lnTo>
                  <a:pt x="489" y="18925"/>
                </a:lnTo>
                <a:lnTo>
                  <a:pt x="489" y="19465"/>
                </a:lnTo>
                <a:lnTo>
                  <a:pt x="489" y="20006"/>
                </a:lnTo>
                <a:lnTo>
                  <a:pt x="489" y="20547"/>
                </a:lnTo>
                <a:lnTo>
                  <a:pt x="489" y="21088"/>
                </a:lnTo>
                <a:lnTo>
                  <a:pt x="0" y="21088"/>
                </a:lnTo>
                <a:lnTo>
                  <a:pt x="0" y="2162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8" name="Shape 2308"/>
          <p:cNvSpPr/>
          <p:nvPr/>
        </p:nvSpPr>
        <p:spPr>
          <a:xfrm>
            <a:off x="1301938" y="577920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9" name="Shape 2309"/>
          <p:cNvSpPr/>
          <p:nvPr/>
        </p:nvSpPr>
        <p:spPr>
          <a:xfrm>
            <a:off x="1275962" y="578245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0" name="Shape 2310"/>
          <p:cNvSpPr/>
          <p:nvPr/>
        </p:nvSpPr>
        <p:spPr>
          <a:xfrm>
            <a:off x="1250972" y="577812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6"/>
                </a:moveTo>
                <a:lnTo>
                  <a:pt x="9309" y="4326"/>
                </a:lnTo>
                <a:lnTo>
                  <a:pt x="8819" y="4326"/>
                </a:lnTo>
                <a:lnTo>
                  <a:pt x="8329" y="4326"/>
                </a:lnTo>
                <a:lnTo>
                  <a:pt x="7839" y="4326"/>
                </a:lnTo>
                <a:lnTo>
                  <a:pt x="7349" y="4326"/>
                </a:lnTo>
                <a:lnTo>
                  <a:pt x="6859" y="4326"/>
                </a:lnTo>
                <a:lnTo>
                  <a:pt x="6369" y="4326"/>
                </a:lnTo>
                <a:lnTo>
                  <a:pt x="6369" y="3785"/>
                </a:lnTo>
                <a:lnTo>
                  <a:pt x="5879" y="3785"/>
                </a:lnTo>
                <a:lnTo>
                  <a:pt x="5389" y="3785"/>
                </a:lnTo>
                <a:lnTo>
                  <a:pt x="4899" y="3785"/>
                </a:lnTo>
                <a:lnTo>
                  <a:pt x="4409" y="3785"/>
                </a:lnTo>
                <a:lnTo>
                  <a:pt x="4409" y="3785"/>
                </a:lnTo>
                <a:lnTo>
                  <a:pt x="2449" y="2163"/>
                </a:lnTo>
                <a:lnTo>
                  <a:pt x="1959" y="2163"/>
                </a:lnTo>
                <a:lnTo>
                  <a:pt x="1469" y="2163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1" name="Shape 2311"/>
          <p:cNvSpPr/>
          <p:nvPr/>
        </p:nvSpPr>
        <p:spPr>
          <a:xfrm>
            <a:off x="1247046" y="5750549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9"/>
                </a:moveTo>
                <a:lnTo>
                  <a:pt x="489" y="21629"/>
                </a:lnTo>
                <a:lnTo>
                  <a:pt x="489" y="20547"/>
                </a:lnTo>
                <a:lnTo>
                  <a:pt x="0" y="20547"/>
                </a:lnTo>
                <a:lnTo>
                  <a:pt x="0" y="20547"/>
                </a:lnTo>
                <a:lnTo>
                  <a:pt x="0" y="173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2" name="Shape 2312"/>
          <p:cNvSpPr/>
          <p:nvPr/>
        </p:nvSpPr>
        <p:spPr>
          <a:xfrm>
            <a:off x="1247046" y="572188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3" name="Shape 2313"/>
          <p:cNvSpPr/>
          <p:nvPr/>
        </p:nvSpPr>
        <p:spPr>
          <a:xfrm>
            <a:off x="1247046" y="571052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5"/>
                </a:moveTo>
                <a:lnTo>
                  <a:pt x="0" y="189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4" name="Shape 2314"/>
          <p:cNvSpPr/>
          <p:nvPr/>
        </p:nvSpPr>
        <p:spPr>
          <a:xfrm>
            <a:off x="1756716" y="522002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5" name="Shape 2315"/>
          <p:cNvSpPr/>
          <p:nvPr/>
        </p:nvSpPr>
        <p:spPr>
          <a:xfrm>
            <a:off x="1756716" y="522002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522" y="11361"/>
                </a:lnTo>
                <a:lnTo>
                  <a:pt x="522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502" y="8110"/>
                </a:lnTo>
                <a:lnTo>
                  <a:pt x="1502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82" y="6488"/>
                </a:lnTo>
                <a:lnTo>
                  <a:pt x="2482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62" y="4866"/>
                </a:lnTo>
                <a:lnTo>
                  <a:pt x="3462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42" y="3784"/>
                </a:lnTo>
                <a:lnTo>
                  <a:pt x="4442" y="3244"/>
                </a:lnTo>
                <a:lnTo>
                  <a:pt x="4899" y="3244"/>
                </a:lnTo>
                <a:lnTo>
                  <a:pt x="5422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402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82" y="1622"/>
                </a:lnTo>
                <a:lnTo>
                  <a:pt x="7839" y="1081"/>
                </a:lnTo>
                <a:lnTo>
                  <a:pt x="8362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42" y="540"/>
                </a:lnTo>
                <a:lnTo>
                  <a:pt x="9799" y="540"/>
                </a:lnTo>
                <a:lnTo>
                  <a:pt x="10322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302" y="0"/>
                </a:lnTo>
                <a:lnTo>
                  <a:pt x="11759" y="0"/>
                </a:lnTo>
                <a:lnTo>
                  <a:pt x="1228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6" name="Shape 2316"/>
          <p:cNvSpPr/>
          <p:nvPr/>
        </p:nvSpPr>
        <p:spPr>
          <a:xfrm>
            <a:off x="1775336" y="52200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7" name="Shape 2317"/>
          <p:cNvSpPr/>
          <p:nvPr/>
        </p:nvSpPr>
        <p:spPr>
          <a:xfrm>
            <a:off x="1801338" y="522002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8" name="Shape 2318"/>
          <p:cNvSpPr/>
          <p:nvPr/>
        </p:nvSpPr>
        <p:spPr>
          <a:xfrm>
            <a:off x="1827275" y="522164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88"/>
                </a:lnTo>
                <a:lnTo>
                  <a:pt x="6402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82" y="8650"/>
                </a:lnTo>
                <a:lnTo>
                  <a:pt x="7382" y="9191"/>
                </a:lnTo>
                <a:lnTo>
                  <a:pt x="7382" y="9739"/>
                </a:lnTo>
                <a:lnTo>
                  <a:pt x="7382" y="10280"/>
                </a:lnTo>
                <a:lnTo>
                  <a:pt x="7382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9" name="Shape 2319"/>
          <p:cNvSpPr/>
          <p:nvPr/>
        </p:nvSpPr>
        <p:spPr>
          <a:xfrm>
            <a:off x="1835115" y="5247068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0" name="Shape 2320"/>
          <p:cNvSpPr/>
          <p:nvPr/>
        </p:nvSpPr>
        <p:spPr>
          <a:xfrm>
            <a:off x="1834135" y="5275731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522" y="18923"/>
                </a:lnTo>
                <a:lnTo>
                  <a:pt x="522" y="19464"/>
                </a:lnTo>
                <a:lnTo>
                  <a:pt x="522" y="20005"/>
                </a:lnTo>
                <a:lnTo>
                  <a:pt x="522" y="20545"/>
                </a:lnTo>
                <a:lnTo>
                  <a:pt x="522" y="21086"/>
                </a:lnTo>
                <a:lnTo>
                  <a:pt x="0" y="21086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1" name="Shape 2321"/>
          <p:cNvSpPr/>
          <p:nvPr/>
        </p:nvSpPr>
        <p:spPr>
          <a:xfrm>
            <a:off x="1811596" y="530331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2" name="Shape 2322"/>
          <p:cNvSpPr/>
          <p:nvPr/>
        </p:nvSpPr>
        <p:spPr>
          <a:xfrm>
            <a:off x="1785659" y="5306557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3" name="Shape 2323"/>
          <p:cNvSpPr/>
          <p:nvPr/>
        </p:nvSpPr>
        <p:spPr>
          <a:xfrm>
            <a:off x="1760636" y="530223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42" y="4325"/>
                </a:lnTo>
                <a:lnTo>
                  <a:pt x="8819" y="4325"/>
                </a:lnTo>
                <a:lnTo>
                  <a:pt x="8362" y="4325"/>
                </a:lnTo>
                <a:lnTo>
                  <a:pt x="7839" y="4325"/>
                </a:lnTo>
                <a:lnTo>
                  <a:pt x="7382" y="4325"/>
                </a:lnTo>
                <a:lnTo>
                  <a:pt x="6859" y="4325"/>
                </a:lnTo>
                <a:lnTo>
                  <a:pt x="6402" y="4325"/>
                </a:lnTo>
                <a:lnTo>
                  <a:pt x="6402" y="3784"/>
                </a:lnTo>
                <a:lnTo>
                  <a:pt x="5879" y="3784"/>
                </a:lnTo>
                <a:lnTo>
                  <a:pt x="5422" y="3784"/>
                </a:lnTo>
                <a:lnTo>
                  <a:pt x="4899" y="3784"/>
                </a:lnTo>
                <a:lnTo>
                  <a:pt x="4442" y="3784"/>
                </a:lnTo>
                <a:lnTo>
                  <a:pt x="4442" y="3784"/>
                </a:lnTo>
                <a:lnTo>
                  <a:pt x="2482" y="2162"/>
                </a:lnTo>
                <a:lnTo>
                  <a:pt x="1959" y="2162"/>
                </a:lnTo>
                <a:lnTo>
                  <a:pt x="1502" y="2162"/>
                </a:lnTo>
                <a:lnTo>
                  <a:pt x="1502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4" name="Shape 2324"/>
          <p:cNvSpPr/>
          <p:nvPr/>
        </p:nvSpPr>
        <p:spPr>
          <a:xfrm>
            <a:off x="1756716" y="5274650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522" y="21627"/>
                </a:moveTo>
                <a:lnTo>
                  <a:pt x="522" y="21627"/>
                </a:lnTo>
                <a:lnTo>
                  <a:pt x="522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5" name="Shape 2325"/>
          <p:cNvSpPr/>
          <p:nvPr/>
        </p:nvSpPr>
        <p:spPr>
          <a:xfrm>
            <a:off x="1756716" y="5245987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6" name="Shape 2326"/>
          <p:cNvSpPr/>
          <p:nvPr/>
        </p:nvSpPr>
        <p:spPr>
          <a:xfrm>
            <a:off x="1756716" y="523463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7" name="Shape 2327"/>
          <p:cNvSpPr/>
          <p:nvPr/>
        </p:nvSpPr>
        <p:spPr>
          <a:xfrm>
            <a:off x="854987" y="509024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7"/>
                </a:lnTo>
                <a:lnTo>
                  <a:pt x="5879" y="86515"/>
                </a:lnTo>
                <a:lnTo>
                  <a:pt x="72531" y="86515"/>
                </a:lnTo>
                <a:lnTo>
                  <a:pt x="78411" y="80027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8" name="Shape 2328"/>
          <p:cNvSpPr/>
          <p:nvPr/>
        </p:nvSpPr>
        <p:spPr>
          <a:xfrm>
            <a:off x="854986" y="509024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89" y="11318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69" y="8074"/>
                </a:lnTo>
                <a:lnTo>
                  <a:pt x="1469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429" y="4830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409" y="3748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49" y="1585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309" y="504"/>
                </a:lnTo>
                <a:lnTo>
                  <a:pt x="9799" y="504"/>
                </a:lnTo>
                <a:lnTo>
                  <a:pt x="10296" y="504"/>
                </a:lnTo>
                <a:lnTo>
                  <a:pt x="10786" y="504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9" name="Shape 2329"/>
          <p:cNvSpPr/>
          <p:nvPr/>
        </p:nvSpPr>
        <p:spPr>
          <a:xfrm>
            <a:off x="873613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0" name="Shape 2330"/>
          <p:cNvSpPr/>
          <p:nvPr/>
        </p:nvSpPr>
        <p:spPr>
          <a:xfrm>
            <a:off x="899582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1" name="Shape 2331"/>
          <p:cNvSpPr/>
          <p:nvPr/>
        </p:nvSpPr>
        <p:spPr>
          <a:xfrm>
            <a:off x="925559" y="509183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69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39"/>
                </a:lnTo>
                <a:lnTo>
                  <a:pt x="4409" y="3244"/>
                </a:lnTo>
                <a:lnTo>
                  <a:pt x="4409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69" y="5983"/>
                </a:lnTo>
                <a:lnTo>
                  <a:pt x="6369" y="6488"/>
                </a:lnTo>
                <a:lnTo>
                  <a:pt x="6369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49" y="8650"/>
                </a:lnTo>
                <a:lnTo>
                  <a:pt x="7349" y="9227"/>
                </a:lnTo>
                <a:lnTo>
                  <a:pt x="7349" y="9732"/>
                </a:lnTo>
                <a:lnTo>
                  <a:pt x="7349" y="10308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2" name="Shape 2332"/>
          <p:cNvSpPr/>
          <p:nvPr/>
        </p:nvSpPr>
        <p:spPr>
          <a:xfrm>
            <a:off x="933398" y="51172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3" name="Shape 2333"/>
          <p:cNvSpPr/>
          <p:nvPr/>
        </p:nvSpPr>
        <p:spPr>
          <a:xfrm>
            <a:off x="932418" y="514593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4" name="Shape 2334"/>
          <p:cNvSpPr/>
          <p:nvPr/>
        </p:nvSpPr>
        <p:spPr>
          <a:xfrm>
            <a:off x="909879" y="517352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5" name="Shape 2335"/>
          <p:cNvSpPr/>
          <p:nvPr/>
        </p:nvSpPr>
        <p:spPr>
          <a:xfrm>
            <a:off x="883903" y="51767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6" name="Shape 2336"/>
          <p:cNvSpPr/>
          <p:nvPr/>
        </p:nvSpPr>
        <p:spPr>
          <a:xfrm>
            <a:off x="858906" y="517244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7" name="Shape 2337"/>
          <p:cNvSpPr/>
          <p:nvPr/>
        </p:nvSpPr>
        <p:spPr>
          <a:xfrm>
            <a:off x="854986" y="514485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8" name="Shape 2338"/>
          <p:cNvSpPr/>
          <p:nvPr/>
        </p:nvSpPr>
        <p:spPr>
          <a:xfrm>
            <a:off x="854986" y="511619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9" name="Shape 2339"/>
          <p:cNvSpPr/>
          <p:nvPr/>
        </p:nvSpPr>
        <p:spPr>
          <a:xfrm>
            <a:off x="854986" y="5104812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0" name="Shape 2340"/>
          <p:cNvSpPr/>
          <p:nvPr/>
        </p:nvSpPr>
        <p:spPr>
          <a:xfrm>
            <a:off x="1325464" y="55661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2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42"/>
                </a:lnTo>
                <a:lnTo>
                  <a:pt x="5879" y="86530"/>
                </a:lnTo>
                <a:lnTo>
                  <a:pt x="72512" y="86530"/>
                </a:lnTo>
                <a:lnTo>
                  <a:pt x="78392" y="80042"/>
                </a:lnTo>
                <a:lnTo>
                  <a:pt x="78392" y="6488"/>
                </a:lnTo>
                <a:lnTo>
                  <a:pt x="7251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1" name="Shape 2341"/>
          <p:cNvSpPr/>
          <p:nvPr/>
        </p:nvSpPr>
        <p:spPr>
          <a:xfrm>
            <a:off x="1325464" y="55661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89" y="11361"/>
                </a:lnTo>
                <a:lnTo>
                  <a:pt x="489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69" y="8117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29" y="4866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09" y="3784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49" y="1622"/>
                </a:lnTo>
                <a:lnTo>
                  <a:pt x="7839" y="1081"/>
                </a:lnTo>
                <a:lnTo>
                  <a:pt x="8329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309" y="540"/>
                </a:lnTo>
                <a:lnTo>
                  <a:pt x="9799" y="540"/>
                </a:lnTo>
                <a:lnTo>
                  <a:pt x="10289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69" y="0"/>
                </a:lnTo>
                <a:lnTo>
                  <a:pt x="11759" y="0"/>
                </a:lnTo>
                <a:lnTo>
                  <a:pt x="1224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2" name="Shape 2342"/>
          <p:cNvSpPr/>
          <p:nvPr/>
        </p:nvSpPr>
        <p:spPr>
          <a:xfrm>
            <a:off x="1344084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3" name="Shape 2343"/>
          <p:cNvSpPr/>
          <p:nvPr/>
        </p:nvSpPr>
        <p:spPr>
          <a:xfrm>
            <a:off x="1370060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1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4" name="Shape 2344"/>
          <p:cNvSpPr/>
          <p:nvPr/>
        </p:nvSpPr>
        <p:spPr>
          <a:xfrm>
            <a:off x="1396017" y="556775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95"/>
                </a:lnTo>
                <a:lnTo>
                  <a:pt x="6402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82" y="8658"/>
                </a:lnTo>
                <a:lnTo>
                  <a:pt x="7382" y="9198"/>
                </a:lnTo>
                <a:lnTo>
                  <a:pt x="7382" y="9739"/>
                </a:lnTo>
                <a:lnTo>
                  <a:pt x="7382" y="10280"/>
                </a:lnTo>
                <a:lnTo>
                  <a:pt x="7382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5" name="Shape 2345"/>
          <p:cNvSpPr/>
          <p:nvPr/>
        </p:nvSpPr>
        <p:spPr>
          <a:xfrm>
            <a:off x="1403857" y="55931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6" name="Shape 2346"/>
          <p:cNvSpPr/>
          <p:nvPr/>
        </p:nvSpPr>
        <p:spPr>
          <a:xfrm>
            <a:off x="1402877" y="562183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522" y="18923"/>
                </a:lnTo>
                <a:lnTo>
                  <a:pt x="522" y="19464"/>
                </a:lnTo>
                <a:lnTo>
                  <a:pt x="522" y="20005"/>
                </a:lnTo>
                <a:lnTo>
                  <a:pt x="522" y="20545"/>
                </a:lnTo>
                <a:lnTo>
                  <a:pt x="522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7" name="Shape 2347"/>
          <p:cNvSpPr/>
          <p:nvPr/>
        </p:nvSpPr>
        <p:spPr>
          <a:xfrm>
            <a:off x="1380350" y="564942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29" y="0"/>
                </a:moveTo>
                <a:lnTo>
                  <a:pt x="18606" y="0"/>
                </a:lnTo>
                <a:lnTo>
                  <a:pt x="18606" y="0"/>
                </a:lnTo>
                <a:lnTo>
                  <a:pt x="18606" y="540"/>
                </a:lnTo>
                <a:lnTo>
                  <a:pt x="17626" y="540"/>
                </a:lnTo>
                <a:lnTo>
                  <a:pt x="17626" y="1081"/>
                </a:lnTo>
                <a:lnTo>
                  <a:pt x="17169" y="1081"/>
                </a:lnTo>
                <a:lnTo>
                  <a:pt x="17169" y="1622"/>
                </a:lnTo>
                <a:lnTo>
                  <a:pt x="16189" y="1622"/>
                </a:lnTo>
                <a:lnTo>
                  <a:pt x="16189" y="2162"/>
                </a:lnTo>
                <a:lnTo>
                  <a:pt x="15666" y="2162"/>
                </a:lnTo>
                <a:lnTo>
                  <a:pt x="15209" y="2162"/>
                </a:lnTo>
                <a:lnTo>
                  <a:pt x="14686" y="2162"/>
                </a:lnTo>
                <a:lnTo>
                  <a:pt x="14686" y="2703"/>
                </a:lnTo>
                <a:lnTo>
                  <a:pt x="14229" y="2703"/>
                </a:lnTo>
                <a:lnTo>
                  <a:pt x="13706" y="2703"/>
                </a:lnTo>
                <a:lnTo>
                  <a:pt x="13249" y="2703"/>
                </a:lnTo>
                <a:lnTo>
                  <a:pt x="13249" y="3244"/>
                </a:lnTo>
                <a:lnTo>
                  <a:pt x="12726" y="3244"/>
                </a:lnTo>
                <a:lnTo>
                  <a:pt x="12269" y="3244"/>
                </a:lnTo>
                <a:lnTo>
                  <a:pt x="11746" y="3244"/>
                </a:lnTo>
                <a:lnTo>
                  <a:pt x="11289" y="3244"/>
                </a:lnTo>
                <a:lnTo>
                  <a:pt x="10766" y="3244"/>
                </a:lnTo>
                <a:lnTo>
                  <a:pt x="1030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8" name="Shape 2348"/>
          <p:cNvSpPr/>
          <p:nvPr/>
        </p:nvSpPr>
        <p:spPr>
          <a:xfrm>
            <a:off x="1354374" y="565266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9" name="Shape 2349"/>
          <p:cNvSpPr/>
          <p:nvPr/>
        </p:nvSpPr>
        <p:spPr>
          <a:xfrm>
            <a:off x="1329384" y="564833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0" name="Shape 2350"/>
          <p:cNvSpPr/>
          <p:nvPr/>
        </p:nvSpPr>
        <p:spPr>
          <a:xfrm>
            <a:off x="1325464" y="5620757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1" name="Shape 2351"/>
          <p:cNvSpPr/>
          <p:nvPr/>
        </p:nvSpPr>
        <p:spPr>
          <a:xfrm>
            <a:off x="1325464" y="559209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2" name="Shape 2352"/>
          <p:cNvSpPr/>
          <p:nvPr/>
        </p:nvSpPr>
        <p:spPr>
          <a:xfrm>
            <a:off x="1325464" y="558073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3" name="Shape 2353"/>
          <p:cNvSpPr/>
          <p:nvPr/>
        </p:nvSpPr>
        <p:spPr>
          <a:xfrm>
            <a:off x="1521520" y="556613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4" name="Shape 2354"/>
          <p:cNvSpPr/>
          <p:nvPr/>
        </p:nvSpPr>
        <p:spPr>
          <a:xfrm>
            <a:off x="1521520" y="556613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57" y="11361"/>
                </a:lnTo>
                <a:lnTo>
                  <a:pt x="457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37" y="8117"/>
                </a:lnTo>
                <a:lnTo>
                  <a:pt x="1437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397" y="4866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377" y="3784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5" name="Shape 2355"/>
          <p:cNvSpPr/>
          <p:nvPr/>
        </p:nvSpPr>
        <p:spPr>
          <a:xfrm>
            <a:off x="1540140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6" name="Shape 2356"/>
          <p:cNvSpPr/>
          <p:nvPr/>
        </p:nvSpPr>
        <p:spPr>
          <a:xfrm>
            <a:off x="1566077" y="556613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7" name="Shape 2357"/>
          <p:cNvSpPr/>
          <p:nvPr/>
        </p:nvSpPr>
        <p:spPr>
          <a:xfrm>
            <a:off x="1592079" y="556775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37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03"/>
                </a:lnTo>
                <a:lnTo>
                  <a:pt x="4377" y="3244"/>
                </a:lnTo>
                <a:lnTo>
                  <a:pt x="4377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37" y="5947"/>
                </a:lnTo>
                <a:lnTo>
                  <a:pt x="6337" y="6495"/>
                </a:lnTo>
                <a:lnTo>
                  <a:pt x="6337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17" y="8658"/>
                </a:lnTo>
                <a:lnTo>
                  <a:pt x="7317" y="9198"/>
                </a:lnTo>
                <a:lnTo>
                  <a:pt x="7317" y="9739"/>
                </a:lnTo>
                <a:lnTo>
                  <a:pt x="7317" y="10280"/>
                </a:lnTo>
                <a:lnTo>
                  <a:pt x="7317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8" name="Shape 2358"/>
          <p:cNvSpPr/>
          <p:nvPr/>
        </p:nvSpPr>
        <p:spPr>
          <a:xfrm>
            <a:off x="1599919" y="559317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9" name="Shape 2359"/>
          <p:cNvSpPr/>
          <p:nvPr/>
        </p:nvSpPr>
        <p:spPr>
          <a:xfrm>
            <a:off x="1598939" y="562183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457" y="18923"/>
                </a:lnTo>
                <a:lnTo>
                  <a:pt x="457" y="19464"/>
                </a:lnTo>
                <a:lnTo>
                  <a:pt x="457" y="20005"/>
                </a:lnTo>
                <a:lnTo>
                  <a:pt x="457" y="20545"/>
                </a:lnTo>
                <a:lnTo>
                  <a:pt x="457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0" name="Shape 2360"/>
          <p:cNvSpPr/>
          <p:nvPr/>
        </p:nvSpPr>
        <p:spPr>
          <a:xfrm>
            <a:off x="1576399" y="5649420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22"/>
                </a:lnTo>
                <a:lnTo>
                  <a:pt x="16137" y="1622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177" y="2703"/>
                </a:lnTo>
                <a:lnTo>
                  <a:pt x="13719" y="2703"/>
                </a:lnTo>
                <a:lnTo>
                  <a:pt x="13197" y="2703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1" name="Shape 2361"/>
          <p:cNvSpPr/>
          <p:nvPr/>
        </p:nvSpPr>
        <p:spPr>
          <a:xfrm>
            <a:off x="1550397" y="565266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2" name="Shape 2362"/>
          <p:cNvSpPr/>
          <p:nvPr/>
        </p:nvSpPr>
        <p:spPr>
          <a:xfrm>
            <a:off x="1525440" y="5648339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3" name="Shape 2363"/>
          <p:cNvSpPr/>
          <p:nvPr/>
        </p:nvSpPr>
        <p:spPr>
          <a:xfrm>
            <a:off x="1521520" y="5620757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4" name="Shape 2364"/>
          <p:cNvSpPr/>
          <p:nvPr/>
        </p:nvSpPr>
        <p:spPr>
          <a:xfrm>
            <a:off x="1521520" y="559209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5" name="Shape 2365"/>
          <p:cNvSpPr/>
          <p:nvPr/>
        </p:nvSpPr>
        <p:spPr>
          <a:xfrm>
            <a:off x="1521520" y="5580739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6" name="Shape 2366"/>
          <p:cNvSpPr/>
          <p:nvPr/>
        </p:nvSpPr>
        <p:spPr>
          <a:xfrm>
            <a:off x="776576" y="5522872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0" y="0"/>
                </a:moveTo>
                <a:lnTo>
                  <a:pt x="5880" y="0"/>
                </a:lnTo>
                <a:lnTo>
                  <a:pt x="0" y="6488"/>
                </a:lnTo>
                <a:lnTo>
                  <a:pt x="0" y="80034"/>
                </a:lnTo>
                <a:lnTo>
                  <a:pt x="5880" y="86530"/>
                </a:lnTo>
                <a:lnTo>
                  <a:pt x="72530" y="86530"/>
                </a:lnTo>
                <a:lnTo>
                  <a:pt x="78410" y="80034"/>
                </a:lnTo>
                <a:lnTo>
                  <a:pt x="78410" y="6488"/>
                </a:lnTo>
                <a:lnTo>
                  <a:pt x="7253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7" name="Shape 2367"/>
          <p:cNvSpPr/>
          <p:nvPr/>
        </p:nvSpPr>
        <p:spPr>
          <a:xfrm>
            <a:off x="776576" y="5522872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69" y="8110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50" y="6488"/>
                </a:lnTo>
                <a:lnTo>
                  <a:pt x="2450" y="5406"/>
                </a:lnTo>
                <a:lnTo>
                  <a:pt x="2940" y="5406"/>
                </a:lnTo>
                <a:lnTo>
                  <a:pt x="2940" y="4866"/>
                </a:lnTo>
                <a:lnTo>
                  <a:pt x="3430" y="4866"/>
                </a:lnTo>
                <a:lnTo>
                  <a:pt x="3430" y="4325"/>
                </a:lnTo>
                <a:lnTo>
                  <a:pt x="3920" y="4325"/>
                </a:lnTo>
                <a:lnTo>
                  <a:pt x="3920" y="3784"/>
                </a:lnTo>
                <a:lnTo>
                  <a:pt x="4410" y="3784"/>
                </a:lnTo>
                <a:lnTo>
                  <a:pt x="4410" y="3244"/>
                </a:lnTo>
                <a:lnTo>
                  <a:pt x="4900" y="3244"/>
                </a:lnTo>
                <a:lnTo>
                  <a:pt x="5390" y="2703"/>
                </a:lnTo>
                <a:lnTo>
                  <a:pt x="5880" y="2703"/>
                </a:lnTo>
                <a:lnTo>
                  <a:pt x="5880" y="2162"/>
                </a:lnTo>
                <a:lnTo>
                  <a:pt x="6371" y="2162"/>
                </a:lnTo>
                <a:lnTo>
                  <a:pt x="6861" y="2162"/>
                </a:lnTo>
                <a:lnTo>
                  <a:pt x="6861" y="1622"/>
                </a:lnTo>
                <a:lnTo>
                  <a:pt x="7351" y="1622"/>
                </a:lnTo>
                <a:lnTo>
                  <a:pt x="7841" y="1081"/>
                </a:lnTo>
                <a:lnTo>
                  <a:pt x="8331" y="1081"/>
                </a:lnTo>
                <a:lnTo>
                  <a:pt x="8821" y="1081"/>
                </a:lnTo>
                <a:lnTo>
                  <a:pt x="8821" y="540"/>
                </a:lnTo>
                <a:lnTo>
                  <a:pt x="9311" y="540"/>
                </a:lnTo>
                <a:lnTo>
                  <a:pt x="9801" y="540"/>
                </a:lnTo>
                <a:lnTo>
                  <a:pt x="10291" y="540"/>
                </a:lnTo>
                <a:lnTo>
                  <a:pt x="10781" y="540"/>
                </a:lnTo>
                <a:lnTo>
                  <a:pt x="10781" y="0"/>
                </a:lnTo>
                <a:lnTo>
                  <a:pt x="11271" y="0"/>
                </a:lnTo>
                <a:lnTo>
                  <a:pt x="11761" y="0"/>
                </a:lnTo>
                <a:lnTo>
                  <a:pt x="122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8" name="Shape 2368"/>
          <p:cNvSpPr/>
          <p:nvPr/>
        </p:nvSpPr>
        <p:spPr>
          <a:xfrm>
            <a:off x="795199" y="55228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9" name="Shape 2369"/>
          <p:cNvSpPr/>
          <p:nvPr/>
        </p:nvSpPr>
        <p:spPr>
          <a:xfrm>
            <a:off x="821171" y="552287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0" name="Shape 2370"/>
          <p:cNvSpPr/>
          <p:nvPr/>
        </p:nvSpPr>
        <p:spPr>
          <a:xfrm>
            <a:off x="847147" y="5524494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1" name="Shape 2371"/>
          <p:cNvSpPr/>
          <p:nvPr/>
        </p:nvSpPr>
        <p:spPr>
          <a:xfrm>
            <a:off x="854986" y="5549913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2" name="Shape 2372"/>
          <p:cNvSpPr/>
          <p:nvPr/>
        </p:nvSpPr>
        <p:spPr>
          <a:xfrm>
            <a:off x="854006" y="5578577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489" y="18923"/>
                </a:lnTo>
                <a:lnTo>
                  <a:pt x="489" y="19464"/>
                </a:lnTo>
                <a:lnTo>
                  <a:pt x="489" y="20005"/>
                </a:lnTo>
                <a:lnTo>
                  <a:pt x="489" y="20545"/>
                </a:lnTo>
                <a:lnTo>
                  <a:pt x="489" y="21086"/>
                </a:lnTo>
                <a:lnTo>
                  <a:pt x="0" y="21086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3" name="Shape 2373"/>
          <p:cNvSpPr/>
          <p:nvPr/>
        </p:nvSpPr>
        <p:spPr>
          <a:xfrm>
            <a:off x="831467" y="560615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10"/>
                </a:lnTo>
                <a:lnTo>
                  <a:pt x="14209" y="2710"/>
                </a:lnTo>
                <a:lnTo>
                  <a:pt x="13719" y="2710"/>
                </a:lnTo>
                <a:lnTo>
                  <a:pt x="13229" y="2710"/>
                </a:lnTo>
                <a:lnTo>
                  <a:pt x="13229" y="3251"/>
                </a:lnTo>
                <a:lnTo>
                  <a:pt x="12739" y="3251"/>
                </a:lnTo>
                <a:lnTo>
                  <a:pt x="12249" y="3251"/>
                </a:lnTo>
                <a:lnTo>
                  <a:pt x="11759" y="3251"/>
                </a:lnTo>
                <a:lnTo>
                  <a:pt x="11269" y="3251"/>
                </a:lnTo>
                <a:lnTo>
                  <a:pt x="10779" y="3251"/>
                </a:lnTo>
                <a:lnTo>
                  <a:pt x="10289" y="3251"/>
                </a:lnTo>
                <a:lnTo>
                  <a:pt x="0" y="325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4" name="Shape 2374"/>
          <p:cNvSpPr/>
          <p:nvPr/>
        </p:nvSpPr>
        <p:spPr>
          <a:xfrm>
            <a:off x="805491" y="560940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5" name="Shape 2375"/>
          <p:cNvSpPr/>
          <p:nvPr/>
        </p:nvSpPr>
        <p:spPr>
          <a:xfrm>
            <a:off x="780497" y="560507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4" y="4332"/>
                </a:moveTo>
                <a:lnTo>
                  <a:pt x="9311" y="4332"/>
                </a:lnTo>
                <a:lnTo>
                  <a:pt x="8821" y="4332"/>
                </a:lnTo>
                <a:lnTo>
                  <a:pt x="8331" y="4332"/>
                </a:lnTo>
                <a:lnTo>
                  <a:pt x="7841" y="4332"/>
                </a:lnTo>
                <a:lnTo>
                  <a:pt x="7351" y="4332"/>
                </a:lnTo>
                <a:lnTo>
                  <a:pt x="6861" y="4332"/>
                </a:lnTo>
                <a:lnTo>
                  <a:pt x="6371" y="4332"/>
                </a:lnTo>
                <a:lnTo>
                  <a:pt x="6371" y="3791"/>
                </a:lnTo>
                <a:lnTo>
                  <a:pt x="5880" y="3791"/>
                </a:lnTo>
                <a:lnTo>
                  <a:pt x="5390" y="3791"/>
                </a:lnTo>
                <a:lnTo>
                  <a:pt x="4900" y="3791"/>
                </a:lnTo>
                <a:lnTo>
                  <a:pt x="4410" y="3791"/>
                </a:lnTo>
                <a:lnTo>
                  <a:pt x="4410" y="3791"/>
                </a:lnTo>
                <a:lnTo>
                  <a:pt x="2450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6" name="Shape 2376"/>
          <p:cNvSpPr/>
          <p:nvPr/>
        </p:nvSpPr>
        <p:spPr>
          <a:xfrm>
            <a:off x="776576" y="5577495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27"/>
                </a:moveTo>
                <a:lnTo>
                  <a:pt x="489" y="21627"/>
                </a:lnTo>
                <a:lnTo>
                  <a:pt x="489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7" name="Shape 2377"/>
          <p:cNvSpPr/>
          <p:nvPr/>
        </p:nvSpPr>
        <p:spPr>
          <a:xfrm>
            <a:off x="776576" y="5548832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8" name="Shape 2378"/>
          <p:cNvSpPr/>
          <p:nvPr/>
        </p:nvSpPr>
        <p:spPr>
          <a:xfrm>
            <a:off x="776576" y="5537471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5"/>
                </a:moveTo>
                <a:lnTo>
                  <a:pt x="0" y="189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9" name="Shape 2379"/>
          <p:cNvSpPr/>
          <p:nvPr/>
        </p:nvSpPr>
        <p:spPr>
          <a:xfrm>
            <a:off x="1168634" y="5306557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86" y="0"/>
                </a:lnTo>
                <a:lnTo>
                  <a:pt x="0" y="6488"/>
                </a:lnTo>
                <a:lnTo>
                  <a:pt x="0" y="80034"/>
                </a:lnTo>
                <a:lnTo>
                  <a:pt x="5886" y="86523"/>
                </a:lnTo>
                <a:lnTo>
                  <a:pt x="72531" y="86523"/>
                </a:lnTo>
                <a:lnTo>
                  <a:pt x="78411" y="80034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0" name="Shape 2380"/>
          <p:cNvSpPr/>
          <p:nvPr/>
        </p:nvSpPr>
        <p:spPr>
          <a:xfrm>
            <a:off x="1168634" y="5306557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69" y="8110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46" y="5406"/>
                </a:lnTo>
                <a:lnTo>
                  <a:pt x="2946" y="4866"/>
                </a:lnTo>
                <a:lnTo>
                  <a:pt x="3436" y="4866"/>
                </a:lnTo>
                <a:lnTo>
                  <a:pt x="3436" y="4325"/>
                </a:lnTo>
                <a:lnTo>
                  <a:pt x="3926" y="4325"/>
                </a:lnTo>
                <a:lnTo>
                  <a:pt x="3926" y="3784"/>
                </a:lnTo>
                <a:lnTo>
                  <a:pt x="4416" y="3784"/>
                </a:lnTo>
                <a:lnTo>
                  <a:pt x="4416" y="3244"/>
                </a:lnTo>
                <a:lnTo>
                  <a:pt x="4906" y="3244"/>
                </a:lnTo>
                <a:lnTo>
                  <a:pt x="5396" y="2703"/>
                </a:lnTo>
                <a:lnTo>
                  <a:pt x="5886" y="2703"/>
                </a:lnTo>
                <a:lnTo>
                  <a:pt x="5886" y="2162"/>
                </a:lnTo>
                <a:lnTo>
                  <a:pt x="6376" y="2162"/>
                </a:lnTo>
                <a:lnTo>
                  <a:pt x="6866" y="2162"/>
                </a:lnTo>
                <a:lnTo>
                  <a:pt x="6866" y="1622"/>
                </a:lnTo>
                <a:lnTo>
                  <a:pt x="7356" y="1622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1" name="Shape 2381"/>
          <p:cNvSpPr/>
          <p:nvPr/>
        </p:nvSpPr>
        <p:spPr>
          <a:xfrm>
            <a:off x="1187260" y="530655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2" name="Shape 2382"/>
          <p:cNvSpPr/>
          <p:nvPr/>
        </p:nvSpPr>
        <p:spPr>
          <a:xfrm>
            <a:off x="1213236" y="5306557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3" name="Shape 2383"/>
          <p:cNvSpPr/>
          <p:nvPr/>
        </p:nvSpPr>
        <p:spPr>
          <a:xfrm>
            <a:off x="1239206" y="530817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4" name="Shape 2384"/>
          <p:cNvSpPr/>
          <p:nvPr/>
        </p:nvSpPr>
        <p:spPr>
          <a:xfrm>
            <a:off x="1247046" y="5333591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5" name="Shape 2385"/>
          <p:cNvSpPr/>
          <p:nvPr/>
        </p:nvSpPr>
        <p:spPr>
          <a:xfrm>
            <a:off x="1246066" y="5362254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6" name="Shape 2386"/>
          <p:cNvSpPr/>
          <p:nvPr/>
        </p:nvSpPr>
        <p:spPr>
          <a:xfrm>
            <a:off x="1223526" y="5389836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7" name="Shape 2387"/>
          <p:cNvSpPr/>
          <p:nvPr/>
        </p:nvSpPr>
        <p:spPr>
          <a:xfrm>
            <a:off x="1197550" y="5393080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8" name="Shape 2388"/>
          <p:cNvSpPr/>
          <p:nvPr/>
        </p:nvSpPr>
        <p:spPr>
          <a:xfrm>
            <a:off x="1172560" y="5388755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309" y="4325"/>
                </a:lnTo>
                <a:lnTo>
                  <a:pt x="8819" y="4325"/>
                </a:lnTo>
                <a:lnTo>
                  <a:pt x="8329" y="4325"/>
                </a:lnTo>
                <a:lnTo>
                  <a:pt x="7839" y="4325"/>
                </a:lnTo>
                <a:lnTo>
                  <a:pt x="7349" y="4325"/>
                </a:lnTo>
                <a:lnTo>
                  <a:pt x="6859" y="4325"/>
                </a:lnTo>
                <a:lnTo>
                  <a:pt x="6369" y="4325"/>
                </a:lnTo>
                <a:lnTo>
                  <a:pt x="6369" y="3784"/>
                </a:lnTo>
                <a:lnTo>
                  <a:pt x="5879" y="3784"/>
                </a:lnTo>
                <a:lnTo>
                  <a:pt x="5389" y="3784"/>
                </a:lnTo>
                <a:lnTo>
                  <a:pt x="4899" y="3784"/>
                </a:lnTo>
                <a:lnTo>
                  <a:pt x="4409" y="3784"/>
                </a:lnTo>
                <a:lnTo>
                  <a:pt x="4409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9" name="Shape 2389"/>
          <p:cNvSpPr/>
          <p:nvPr/>
        </p:nvSpPr>
        <p:spPr>
          <a:xfrm>
            <a:off x="1168634" y="5361173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0" name="Shape 2390"/>
          <p:cNvSpPr/>
          <p:nvPr/>
        </p:nvSpPr>
        <p:spPr>
          <a:xfrm>
            <a:off x="1168634" y="533251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1" name="Shape 2391"/>
          <p:cNvSpPr/>
          <p:nvPr/>
        </p:nvSpPr>
        <p:spPr>
          <a:xfrm>
            <a:off x="1168634" y="5321156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2" name="Shape 2392"/>
          <p:cNvSpPr/>
          <p:nvPr/>
        </p:nvSpPr>
        <p:spPr>
          <a:xfrm>
            <a:off x="1560719" y="526328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95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95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3" name="Shape 2393"/>
          <p:cNvSpPr/>
          <p:nvPr/>
        </p:nvSpPr>
        <p:spPr>
          <a:xfrm>
            <a:off x="1560719" y="5263288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57" y="11361"/>
                </a:lnTo>
                <a:lnTo>
                  <a:pt x="457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37" y="8117"/>
                </a:lnTo>
                <a:lnTo>
                  <a:pt x="1437" y="7036"/>
                </a:lnTo>
                <a:lnTo>
                  <a:pt x="1959" y="7036"/>
                </a:lnTo>
                <a:lnTo>
                  <a:pt x="1959" y="6495"/>
                </a:lnTo>
                <a:lnTo>
                  <a:pt x="2417" y="6495"/>
                </a:lnTo>
                <a:lnTo>
                  <a:pt x="2417" y="5414"/>
                </a:lnTo>
                <a:lnTo>
                  <a:pt x="2939" y="5414"/>
                </a:lnTo>
                <a:lnTo>
                  <a:pt x="2939" y="4873"/>
                </a:lnTo>
                <a:lnTo>
                  <a:pt x="3397" y="4873"/>
                </a:lnTo>
                <a:lnTo>
                  <a:pt x="3397" y="4332"/>
                </a:lnTo>
                <a:lnTo>
                  <a:pt x="3919" y="4332"/>
                </a:lnTo>
                <a:lnTo>
                  <a:pt x="3919" y="3791"/>
                </a:lnTo>
                <a:lnTo>
                  <a:pt x="4377" y="3791"/>
                </a:lnTo>
                <a:lnTo>
                  <a:pt x="4377" y="3251"/>
                </a:lnTo>
                <a:lnTo>
                  <a:pt x="4899" y="3251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4" name="Shape 2394"/>
          <p:cNvSpPr/>
          <p:nvPr/>
        </p:nvSpPr>
        <p:spPr>
          <a:xfrm>
            <a:off x="1579339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5" name="Shape 2395"/>
          <p:cNvSpPr/>
          <p:nvPr/>
        </p:nvSpPr>
        <p:spPr>
          <a:xfrm>
            <a:off x="1605276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6" name="Shape 2396"/>
          <p:cNvSpPr/>
          <p:nvPr/>
        </p:nvSpPr>
        <p:spPr>
          <a:xfrm>
            <a:off x="1631278" y="526491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37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29"/>
                </a:lnTo>
                <a:lnTo>
                  <a:pt x="2939" y="1629"/>
                </a:lnTo>
                <a:lnTo>
                  <a:pt x="2939" y="2169"/>
                </a:lnTo>
                <a:lnTo>
                  <a:pt x="3397" y="2169"/>
                </a:lnTo>
                <a:lnTo>
                  <a:pt x="3919" y="2710"/>
                </a:lnTo>
                <a:lnTo>
                  <a:pt x="4377" y="3251"/>
                </a:lnTo>
                <a:lnTo>
                  <a:pt x="4377" y="3791"/>
                </a:lnTo>
                <a:lnTo>
                  <a:pt x="4899" y="3791"/>
                </a:lnTo>
                <a:lnTo>
                  <a:pt x="4899" y="4332"/>
                </a:lnTo>
                <a:lnTo>
                  <a:pt x="5357" y="4332"/>
                </a:lnTo>
                <a:lnTo>
                  <a:pt x="5357" y="4873"/>
                </a:lnTo>
                <a:lnTo>
                  <a:pt x="5879" y="4873"/>
                </a:lnTo>
                <a:lnTo>
                  <a:pt x="5879" y="5414"/>
                </a:lnTo>
                <a:lnTo>
                  <a:pt x="5879" y="5954"/>
                </a:lnTo>
                <a:lnTo>
                  <a:pt x="6337" y="5954"/>
                </a:lnTo>
                <a:lnTo>
                  <a:pt x="6337" y="6495"/>
                </a:lnTo>
                <a:lnTo>
                  <a:pt x="6337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17" y="8658"/>
                </a:lnTo>
                <a:lnTo>
                  <a:pt x="7317" y="9198"/>
                </a:lnTo>
                <a:lnTo>
                  <a:pt x="7317" y="9739"/>
                </a:lnTo>
                <a:lnTo>
                  <a:pt x="7317" y="10280"/>
                </a:lnTo>
                <a:lnTo>
                  <a:pt x="7317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7" name="Shape 2397"/>
          <p:cNvSpPr/>
          <p:nvPr/>
        </p:nvSpPr>
        <p:spPr>
          <a:xfrm>
            <a:off x="1635933" y="5290330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5" h="22225" extrusionOk="0">
                <a:moveTo>
                  <a:pt x="0" y="21634"/>
                </a:moveTo>
                <a:lnTo>
                  <a:pt x="6371" y="21634"/>
                </a:lnTo>
                <a:lnTo>
                  <a:pt x="6371" y="0"/>
                </a:lnTo>
                <a:lnTo>
                  <a:pt x="0" y="0"/>
                </a:lnTo>
                <a:lnTo>
                  <a:pt x="0" y="2163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8" name="Shape 2398"/>
          <p:cNvSpPr/>
          <p:nvPr/>
        </p:nvSpPr>
        <p:spPr>
          <a:xfrm>
            <a:off x="1638138" y="531899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57" y="18930"/>
                </a:lnTo>
                <a:lnTo>
                  <a:pt x="457" y="19471"/>
                </a:lnTo>
                <a:lnTo>
                  <a:pt x="457" y="20012"/>
                </a:lnTo>
                <a:lnTo>
                  <a:pt x="457" y="20553"/>
                </a:lnTo>
                <a:lnTo>
                  <a:pt x="457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9" name="Shape 2399"/>
          <p:cNvSpPr/>
          <p:nvPr/>
        </p:nvSpPr>
        <p:spPr>
          <a:xfrm>
            <a:off x="1615599" y="53465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22"/>
                </a:lnTo>
                <a:lnTo>
                  <a:pt x="16137" y="1622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177" y="2703"/>
                </a:lnTo>
                <a:lnTo>
                  <a:pt x="13719" y="2703"/>
                </a:lnTo>
                <a:lnTo>
                  <a:pt x="13197" y="2703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0" name="Shape 2400"/>
          <p:cNvSpPr/>
          <p:nvPr/>
        </p:nvSpPr>
        <p:spPr>
          <a:xfrm>
            <a:off x="1589596" y="534981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1" name="Shape 2401"/>
          <p:cNvSpPr/>
          <p:nvPr/>
        </p:nvSpPr>
        <p:spPr>
          <a:xfrm>
            <a:off x="1564639" y="534549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2" name="Shape 2402"/>
          <p:cNvSpPr/>
          <p:nvPr/>
        </p:nvSpPr>
        <p:spPr>
          <a:xfrm>
            <a:off x="1560719" y="531791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34"/>
                </a:moveTo>
                <a:lnTo>
                  <a:pt x="457" y="21634"/>
                </a:lnTo>
                <a:lnTo>
                  <a:pt x="457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3" name="Shape 2403"/>
          <p:cNvSpPr/>
          <p:nvPr/>
        </p:nvSpPr>
        <p:spPr>
          <a:xfrm>
            <a:off x="1557534" y="5289248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34"/>
                </a:moveTo>
                <a:lnTo>
                  <a:pt x="6371" y="21634"/>
                </a:lnTo>
                <a:lnTo>
                  <a:pt x="6371" y="0"/>
                </a:lnTo>
                <a:lnTo>
                  <a:pt x="0" y="0"/>
                </a:lnTo>
                <a:lnTo>
                  <a:pt x="0" y="2163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4" name="Shape 2404"/>
          <p:cNvSpPr/>
          <p:nvPr/>
        </p:nvSpPr>
        <p:spPr>
          <a:xfrm>
            <a:off x="1560719" y="527789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5" name="Shape 2405"/>
          <p:cNvSpPr/>
          <p:nvPr/>
        </p:nvSpPr>
        <p:spPr>
          <a:xfrm>
            <a:off x="1639118" y="509024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7"/>
                </a:lnTo>
                <a:lnTo>
                  <a:pt x="5879" y="86515"/>
                </a:lnTo>
                <a:lnTo>
                  <a:pt x="72518" y="86515"/>
                </a:lnTo>
                <a:lnTo>
                  <a:pt x="78398" y="80027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6" name="Shape 2406"/>
          <p:cNvSpPr/>
          <p:nvPr/>
        </p:nvSpPr>
        <p:spPr>
          <a:xfrm>
            <a:off x="1639118" y="509024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7" name="Shape 2407"/>
          <p:cNvSpPr/>
          <p:nvPr/>
        </p:nvSpPr>
        <p:spPr>
          <a:xfrm>
            <a:off x="1657738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8" name="Shape 2408"/>
          <p:cNvSpPr/>
          <p:nvPr/>
        </p:nvSpPr>
        <p:spPr>
          <a:xfrm>
            <a:off x="1683675" y="509024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9" name="Shape 2409"/>
          <p:cNvSpPr/>
          <p:nvPr/>
        </p:nvSpPr>
        <p:spPr>
          <a:xfrm>
            <a:off x="1709677" y="509183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502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39"/>
                </a:lnTo>
                <a:lnTo>
                  <a:pt x="4442" y="3244"/>
                </a:lnTo>
                <a:lnTo>
                  <a:pt x="4442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402" y="5983"/>
                </a:lnTo>
                <a:lnTo>
                  <a:pt x="6402" y="6488"/>
                </a:lnTo>
                <a:lnTo>
                  <a:pt x="6402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82" y="8650"/>
                </a:lnTo>
                <a:lnTo>
                  <a:pt x="7382" y="9227"/>
                </a:lnTo>
                <a:lnTo>
                  <a:pt x="7382" y="9732"/>
                </a:lnTo>
                <a:lnTo>
                  <a:pt x="7382" y="10308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0" name="Shape 2410"/>
          <p:cNvSpPr/>
          <p:nvPr/>
        </p:nvSpPr>
        <p:spPr>
          <a:xfrm>
            <a:off x="1717517" y="511727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1" name="Shape 2411"/>
          <p:cNvSpPr/>
          <p:nvPr/>
        </p:nvSpPr>
        <p:spPr>
          <a:xfrm>
            <a:off x="1716537" y="514593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522" y="18930"/>
                </a:lnTo>
                <a:lnTo>
                  <a:pt x="522" y="19471"/>
                </a:lnTo>
                <a:lnTo>
                  <a:pt x="522" y="20012"/>
                </a:lnTo>
                <a:lnTo>
                  <a:pt x="522" y="20553"/>
                </a:lnTo>
                <a:lnTo>
                  <a:pt x="522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2" name="Shape 2412"/>
          <p:cNvSpPr/>
          <p:nvPr/>
        </p:nvSpPr>
        <p:spPr>
          <a:xfrm>
            <a:off x="1693997" y="5173521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3" name="Shape 2413"/>
          <p:cNvSpPr/>
          <p:nvPr/>
        </p:nvSpPr>
        <p:spPr>
          <a:xfrm>
            <a:off x="1667995" y="5176765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4" name="Shape 2414"/>
          <p:cNvSpPr/>
          <p:nvPr/>
        </p:nvSpPr>
        <p:spPr>
          <a:xfrm>
            <a:off x="1643038" y="5172440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5" name="Shape 2415"/>
          <p:cNvSpPr/>
          <p:nvPr/>
        </p:nvSpPr>
        <p:spPr>
          <a:xfrm>
            <a:off x="1639118" y="5144858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34"/>
                </a:moveTo>
                <a:lnTo>
                  <a:pt x="457" y="21634"/>
                </a:lnTo>
                <a:lnTo>
                  <a:pt x="457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6" name="Shape 2416"/>
          <p:cNvSpPr/>
          <p:nvPr/>
        </p:nvSpPr>
        <p:spPr>
          <a:xfrm>
            <a:off x="1639118" y="5116195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7"/>
                </a:moveTo>
                <a:lnTo>
                  <a:pt x="0" y="10817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7" name="Shape 2417"/>
          <p:cNvSpPr/>
          <p:nvPr/>
        </p:nvSpPr>
        <p:spPr>
          <a:xfrm>
            <a:off x="1639118" y="5104812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8" name="Shape 2418"/>
          <p:cNvSpPr/>
          <p:nvPr/>
        </p:nvSpPr>
        <p:spPr>
          <a:xfrm>
            <a:off x="1639118" y="5349819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4"/>
                </a:lnTo>
                <a:lnTo>
                  <a:pt x="5879" y="86523"/>
                </a:lnTo>
                <a:lnTo>
                  <a:pt x="72518" y="86523"/>
                </a:lnTo>
                <a:lnTo>
                  <a:pt x="78398" y="80034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9" name="Shape 2419"/>
          <p:cNvSpPr/>
          <p:nvPr/>
        </p:nvSpPr>
        <p:spPr>
          <a:xfrm>
            <a:off x="1639118" y="5349819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57" y="11354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37" y="8110"/>
                </a:lnTo>
                <a:lnTo>
                  <a:pt x="1437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397" y="4866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377" y="3784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0" name="Shape 2420"/>
          <p:cNvSpPr/>
          <p:nvPr/>
        </p:nvSpPr>
        <p:spPr>
          <a:xfrm>
            <a:off x="1657738" y="534981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1" name="Shape 2421"/>
          <p:cNvSpPr/>
          <p:nvPr/>
        </p:nvSpPr>
        <p:spPr>
          <a:xfrm>
            <a:off x="1683675" y="5349819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0" y="0"/>
                </a:moveTo>
                <a:lnTo>
                  <a:pt x="0" y="0"/>
                </a:lnTo>
                <a:lnTo>
                  <a:pt x="1966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2" name="Shape 2422"/>
          <p:cNvSpPr/>
          <p:nvPr/>
        </p:nvSpPr>
        <p:spPr>
          <a:xfrm>
            <a:off x="1709677" y="535144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522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502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82" y="1081"/>
                </a:lnTo>
                <a:lnTo>
                  <a:pt x="2482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62" y="2162"/>
                </a:lnTo>
                <a:lnTo>
                  <a:pt x="3919" y="2703"/>
                </a:lnTo>
                <a:lnTo>
                  <a:pt x="4442" y="3244"/>
                </a:lnTo>
                <a:lnTo>
                  <a:pt x="4442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422" y="4325"/>
                </a:lnTo>
                <a:lnTo>
                  <a:pt x="5422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402" y="5947"/>
                </a:lnTo>
                <a:lnTo>
                  <a:pt x="6402" y="6488"/>
                </a:lnTo>
                <a:lnTo>
                  <a:pt x="6402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82" y="8650"/>
                </a:lnTo>
                <a:lnTo>
                  <a:pt x="7382" y="9191"/>
                </a:lnTo>
                <a:lnTo>
                  <a:pt x="7382" y="9732"/>
                </a:lnTo>
                <a:lnTo>
                  <a:pt x="7382" y="10272"/>
                </a:lnTo>
                <a:lnTo>
                  <a:pt x="7382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3" name="Shape 2423"/>
          <p:cNvSpPr/>
          <p:nvPr/>
        </p:nvSpPr>
        <p:spPr>
          <a:xfrm>
            <a:off x="1717517" y="5376860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4" name="Shape 2424"/>
          <p:cNvSpPr/>
          <p:nvPr/>
        </p:nvSpPr>
        <p:spPr>
          <a:xfrm>
            <a:off x="1716537" y="540552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61"/>
                </a:lnTo>
                <a:lnTo>
                  <a:pt x="979" y="17301"/>
                </a:lnTo>
                <a:lnTo>
                  <a:pt x="979" y="17842"/>
                </a:lnTo>
                <a:lnTo>
                  <a:pt x="979" y="18383"/>
                </a:lnTo>
                <a:lnTo>
                  <a:pt x="979" y="18923"/>
                </a:lnTo>
                <a:lnTo>
                  <a:pt x="522" y="18923"/>
                </a:lnTo>
                <a:lnTo>
                  <a:pt x="522" y="19464"/>
                </a:lnTo>
                <a:lnTo>
                  <a:pt x="522" y="20005"/>
                </a:lnTo>
                <a:lnTo>
                  <a:pt x="522" y="20545"/>
                </a:lnTo>
                <a:lnTo>
                  <a:pt x="522" y="21086"/>
                </a:lnTo>
                <a:lnTo>
                  <a:pt x="0" y="21086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5" name="Shape 2425"/>
          <p:cNvSpPr/>
          <p:nvPr/>
        </p:nvSpPr>
        <p:spPr>
          <a:xfrm>
            <a:off x="1693997" y="543309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142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82" y="1081"/>
                </a:lnTo>
                <a:lnTo>
                  <a:pt x="17182" y="1622"/>
                </a:lnTo>
                <a:lnTo>
                  <a:pt x="16202" y="1622"/>
                </a:lnTo>
                <a:lnTo>
                  <a:pt x="16202" y="2162"/>
                </a:lnTo>
                <a:lnTo>
                  <a:pt x="15679" y="2162"/>
                </a:lnTo>
                <a:lnTo>
                  <a:pt x="15222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42" y="2703"/>
                </a:lnTo>
                <a:lnTo>
                  <a:pt x="13719" y="2703"/>
                </a:lnTo>
                <a:lnTo>
                  <a:pt x="13262" y="2703"/>
                </a:lnTo>
                <a:lnTo>
                  <a:pt x="13262" y="3244"/>
                </a:lnTo>
                <a:lnTo>
                  <a:pt x="12739" y="3244"/>
                </a:lnTo>
                <a:lnTo>
                  <a:pt x="12282" y="3244"/>
                </a:lnTo>
                <a:lnTo>
                  <a:pt x="11759" y="3244"/>
                </a:lnTo>
                <a:lnTo>
                  <a:pt x="11302" y="3244"/>
                </a:lnTo>
                <a:lnTo>
                  <a:pt x="10779" y="3244"/>
                </a:lnTo>
                <a:lnTo>
                  <a:pt x="10322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6" name="Shape 2426"/>
          <p:cNvSpPr/>
          <p:nvPr/>
        </p:nvSpPr>
        <p:spPr>
          <a:xfrm>
            <a:off x="1667995" y="5436342"/>
            <a:ext cx="19685" cy="0"/>
          </a:xfrm>
          <a:custGeom>
            <a:avLst/>
            <a:gdLst/>
            <a:ahLst/>
            <a:cxnLst/>
            <a:rect l="0" t="0" r="0" b="0"/>
            <a:pathLst>
              <a:path w="19685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7" name="Shape 2427"/>
          <p:cNvSpPr/>
          <p:nvPr/>
        </p:nvSpPr>
        <p:spPr>
          <a:xfrm>
            <a:off x="1643038" y="543201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8" name="Shape 2428"/>
          <p:cNvSpPr/>
          <p:nvPr/>
        </p:nvSpPr>
        <p:spPr>
          <a:xfrm>
            <a:off x="1639118" y="5404442"/>
            <a:ext cx="635" cy="22225"/>
          </a:xfrm>
          <a:custGeom>
            <a:avLst/>
            <a:gdLst/>
            <a:ahLst/>
            <a:cxnLst/>
            <a:rect l="0" t="0" r="0" b="0"/>
            <a:pathLst>
              <a:path w="635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9" name="Shape 2429"/>
          <p:cNvSpPr/>
          <p:nvPr/>
        </p:nvSpPr>
        <p:spPr>
          <a:xfrm>
            <a:off x="1639118" y="5375779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0" name="Shape 2430"/>
          <p:cNvSpPr/>
          <p:nvPr/>
        </p:nvSpPr>
        <p:spPr>
          <a:xfrm>
            <a:off x="1639118" y="5364417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1" name="Shape 2431"/>
          <p:cNvSpPr/>
          <p:nvPr/>
        </p:nvSpPr>
        <p:spPr>
          <a:xfrm>
            <a:off x="972604" y="5652664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31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34"/>
                </a:lnTo>
                <a:lnTo>
                  <a:pt x="5879" y="86523"/>
                </a:lnTo>
                <a:lnTo>
                  <a:pt x="72531" y="86523"/>
                </a:lnTo>
                <a:lnTo>
                  <a:pt x="78411" y="80034"/>
                </a:lnTo>
                <a:lnTo>
                  <a:pt x="78411" y="6488"/>
                </a:lnTo>
                <a:lnTo>
                  <a:pt x="725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2" name="Shape 2432"/>
          <p:cNvSpPr/>
          <p:nvPr/>
        </p:nvSpPr>
        <p:spPr>
          <a:xfrm>
            <a:off x="972604" y="5652664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98"/>
                </a:moveTo>
                <a:lnTo>
                  <a:pt x="0" y="14057"/>
                </a:lnTo>
                <a:lnTo>
                  <a:pt x="0" y="13516"/>
                </a:lnTo>
                <a:lnTo>
                  <a:pt x="0" y="12976"/>
                </a:lnTo>
                <a:lnTo>
                  <a:pt x="0" y="12435"/>
                </a:lnTo>
                <a:lnTo>
                  <a:pt x="0" y="11894"/>
                </a:lnTo>
                <a:lnTo>
                  <a:pt x="0" y="11354"/>
                </a:lnTo>
                <a:lnTo>
                  <a:pt x="489" y="11354"/>
                </a:lnTo>
                <a:lnTo>
                  <a:pt x="489" y="9732"/>
                </a:lnTo>
                <a:lnTo>
                  <a:pt x="979" y="9732"/>
                </a:lnTo>
                <a:lnTo>
                  <a:pt x="979" y="9191"/>
                </a:lnTo>
                <a:lnTo>
                  <a:pt x="979" y="8650"/>
                </a:lnTo>
                <a:lnTo>
                  <a:pt x="979" y="8110"/>
                </a:lnTo>
                <a:lnTo>
                  <a:pt x="1469" y="8110"/>
                </a:lnTo>
                <a:lnTo>
                  <a:pt x="1469" y="7028"/>
                </a:lnTo>
                <a:lnTo>
                  <a:pt x="1959" y="7028"/>
                </a:lnTo>
                <a:lnTo>
                  <a:pt x="1959" y="6488"/>
                </a:lnTo>
                <a:lnTo>
                  <a:pt x="2449" y="6488"/>
                </a:lnTo>
                <a:lnTo>
                  <a:pt x="2449" y="5406"/>
                </a:lnTo>
                <a:lnTo>
                  <a:pt x="2939" y="5406"/>
                </a:lnTo>
                <a:lnTo>
                  <a:pt x="2939" y="4866"/>
                </a:lnTo>
                <a:lnTo>
                  <a:pt x="3429" y="4866"/>
                </a:lnTo>
                <a:lnTo>
                  <a:pt x="3429" y="4325"/>
                </a:lnTo>
                <a:lnTo>
                  <a:pt x="3919" y="4325"/>
                </a:lnTo>
                <a:lnTo>
                  <a:pt x="3919" y="3784"/>
                </a:lnTo>
                <a:lnTo>
                  <a:pt x="4409" y="3784"/>
                </a:lnTo>
                <a:lnTo>
                  <a:pt x="4409" y="3244"/>
                </a:lnTo>
                <a:lnTo>
                  <a:pt x="4899" y="3244"/>
                </a:lnTo>
                <a:lnTo>
                  <a:pt x="5389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69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56" y="1622"/>
                </a:lnTo>
                <a:lnTo>
                  <a:pt x="7846" y="1081"/>
                </a:lnTo>
                <a:lnTo>
                  <a:pt x="8336" y="1081"/>
                </a:lnTo>
                <a:lnTo>
                  <a:pt x="8826" y="1081"/>
                </a:lnTo>
                <a:lnTo>
                  <a:pt x="8826" y="540"/>
                </a:lnTo>
                <a:lnTo>
                  <a:pt x="9316" y="540"/>
                </a:lnTo>
                <a:lnTo>
                  <a:pt x="9806" y="540"/>
                </a:lnTo>
                <a:lnTo>
                  <a:pt x="10296" y="540"/>
                </a:lnTo>
                <a:lnTo>
                  <a:pt x="10786" y="540"/>
                </a:lnTo>
                <a:lnTo>
                  <a:pt x="10786" y="0"/>
                </a:lnTo>
                <a:lnTo>
                  <a:pt x="11276" y="0"/>
                </a:lnTo>
                <a:lnTo>
                  <a:pt x="11766" y="0"/>
                </a:lnTo>
                <a:lnTo>
                  <a:pt x="122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3" name="Shape 2433"/>
          <p:cNvSpPr/>
          <p:nvPr/>
        </p:nvSpPr>
        <p:spPr>
          <a:xfrm>
            <a:off x="991231" y="565266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4" name="Shape 2434"/>
          <p:cNvSpPr/>
          <p:nvPr/>
        </p:nvSpPr>
        <p:spPr>
          <a:xfrm>
            <a:off x="1017200" y="5652664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6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5" name="Shape 2435"/>
          <p:cNvSpPr/>
          <p:nvPr/>
        </p:nvSpPr>
        <p:spPr>
          <a:xfrm>
            <a:off x="1043176" y="5654286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89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69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49" y="1081"/>
                </a:lnTo>
                <a:lnTo>
                  <a:pt x="2449" y="1622"/>
                </a:lnTo>
                <a:lnTo>
                  <a:pt x="2939" y="1622"/>
                </a:lnTo>
                <a:lnTo>
                  <a:pt x="2939" y="2162"/>
                </a:lnTo>
                <a:lnTo>
                  <a:pt x="3429" y="2162"/>
                </a:lnTo>
                <a:lnTo>
                  <a:pt x="3919" y="2703"/>
                </a:lnTo>
                <a:lnTo>
                  <a:pt x="4409" y="3244"/>
                </a:lnTo>
                <a:lnTo>
                  <a:pt x="4409" y="3784"/>
                </a:lnTo>
                <a:lnTo>
                  <a:pt x="4899" y="3784"/>
                </a:lnTo>
                <a:lnTo>
                  <a:pt x="4899" y="4325"/>
                </a:lnTo>
                <a:lnTo>
                  <a:pt x="5389" y="4325"/>
                </a:lnTo>
                <a:lnTo>
                  <a:pt x="5389" y="4866"/>
                </a:lnTo>
                <a:lnTo>
                  <a:pt x="5879" y="4866"/>
                </a:lnTo>
                <a:lnTo>
                  <a:pt x="5879" y="5406"/>
                </a:lnTo>
                <a:lnTo>
                  <a:pt x="5879" y="5947"/>
                </a:lnTo>
                <a:lnTo>
                  <a:pt x="6369" y="5947"/>
                </a:lnTo>
                <a:lnTo>
                  <a:pt x="6369" y="6488"/>
                </a:lnTo>
                <a:lnTo>
                  <a:pt x="6369" y="7028"/>
                </a:lnTo>
                <a:lnTo>
                  <a:pt x="6859" y="7028"/>
                </a:lnTo>
                <a:lnTo>
                  <a:pt x="6859" y="7569"/>
                </a:lnTo>
                <a:lnTo>
                  <a:pt x="6859" y="8110"/>
                </a:lnTo>
                <a:lnTo>
                  <a:pt x="7349" y="8650"/>
                </a:lnTo>
                <a:lnTo>
                  <a:pt x="7349" y="9191"/>
                </a:lnTo>
                <a:lnTo>
                  <a:pt x="7349" y="9732"/>
                </a:lnTo>
                <a:lnTo>
                  <a:pt x="7349" y="10272"/>
                </a:lnTo>
                <a:lnTo>
                  <a:pt x="7349" y="10813"/>
                </a:lnTo>
                <a:lnTo>
                  <a:pt x="7839" y="10813"/>
                </a:lnTo>
                <a:lnTo>
                  <a:pt x="7839" y="11354"/>
                </a:lnTo>
                <a:lnTo>
                  <a:pt x="7839" y="11894"/>
                </a:lnTo>
                <a:lnTo>
                  <a:pt x="7839" y="12435"/>
                </a:lnTo>
                <a:lnTo>
                  <a:pt x="7839" y="12976"/>
                </a:lnTo>
                <a:lnTo>
                  <a:pt x="7839" y="1784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6" name="Shape 2436"/>
          <p:cNvSpPr/>
          <p:nvPr/>
        </p:nvSpPr>
        <p:spPr>
          <a:xfrm>
            <a:off x="1051016" y="5679706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7" name="Shape 2437"/>
          <p:cNvSpPr/>
          <p:nvPr/>
        </p:nvSpPr>
        <p:spPr>
          <a:xfrm>
            <a:off x="1050036" y="5708362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89" y="18930"/>
                </a:lnTo>
                <a:lnTo>
                  <a:pt x="489" y="19471"/>
                </a:lnTo>
                <a:lnTo>
                  <a:pt x="489" y="20012"/>
                </a:lnTo>
                <a:lnTo>
                  <a:pt x="489" y="20553"/>
                </a:lnTo>
                <a:lnTo>
                  <a:pt x="489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8" name="Shape 2438"/>
          <p:cNvSpPr/>
          <p:nvPr/>
        </p:nvSpPr>
        <p:spPr>
          <a:xfrm>
            <a:off x="1027497" y="5735943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109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49" y="1081"/>
                </a:lnTo>
                <a:lnTo>
                  <a:pt x="17149" y="1622"/>
                </a:lnTo>
                <a:lnTo>
                  <a:pt x="16169" y="1622"/>
                </a:lnTo>
                <a:lnTo>
                  <a:pt x="16169" y="2162"/>
                </a:lnTo>
                <a:lnTo>
                  <a:pt x="15679" y="2162"/>
                </a:lnTo>
                <a:lnTo>
                  <a:pt x="15189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209" y="2703"/>
                </a:lnTo>
                <a:lnTo>
                  <a:pt x="13719" y="2703"/>
                </a:lnTo>
                <a:lnTo>
                  <a:pt x="13229" y="2703"/>
                </a:lnTo>
                <a:lnTo>
                  <a:pt x="13229" y="3244"/>
                </a:lnTo>
                <a:lnTo>
                  <a:pt x="12739" y="3244"/>
                </a:lnTo>
                <a:lnTo>
                  <a:pt x="12249" y="3244"/>
                </a:lnTo>
                <a:lnTo>
                  <a:pt x="11759" y="3244"/>
                </a:lnTo>
                <a:lnTo>
                  <a:pt x="11269" y="3244"/>
                </a:lnTo>
                <a:lnTo>
                  <a:pt x="10779" y="3244"/>
                </a:lnTo>
                <a:lnTo>
                  <a:pt x="10289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9" name="Shape 2439"/>
          <p:cNvSpPr/>
          <p:nvPr/>
        </p:nvSpPr>
        <p:spPr>
          <a:xfrm>
            <a:off x="1001520" y="57391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606" y="0"/>
                </a:moveTo>
                <a:lnTo>
                  <a:pt x="196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0" name="Shape 2440"/>
          <p:cNvSpPr/>
          <p:nvPr/>
        </p:nvSpPr>
        <p:spPr>
          <a:xfrm>
            <a:off x="976524" y="5734862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26" y="4325"/>
                </a:moveTo>
                <a:lnTo>
                  <a:pt x="9316" y="4325"/>
                </a:lnTo>
                <a:lnTo>
                  <a:pt x="8826" y="4325"/>
                </a:lnTo>
                <a:lnTo>
                  <a:pt x="8336" y="4325"/>
                </a:lnTo>
                <a:lnTo>
                  <a:pt x="7846" y="4325"/>
                </a:lnTo>
                <a:lnTo>
                  <a:pt x="7356" y="4325"/>
                </a:lnTo>
                <a:lnTo>
                  <a:pt x="6866" y="4325"/>
                </a:lnTo>
                <a:lnTo>
                  <a:pt x="6376" y="4325"/>
                </a:lnTo>
                <a:lnTo>
                  <a:pt x="6376" y="3784"/>
                </a:lnTo>
                <a:lnTo>
                  <a:pt x="5886" y="3784"/>
                </a:lnTo>
                <a:lnTo>
                  <a:pt x="5396" y="3784"/>
                </a:lnTo>
                <a:lnTo>
                  <a:pt x="4906" y="3784"/>
                </a:lnTo>
                <a:lnTo>
                  <a:pt x="4416" y="3784"/>
                </a:lnTo>
                <a:lnTo>
                  <a:pt x="4416" y="3784"/>
                </a:lnTo>
                <a:lnTo>
                  <a:pt x="2449" y="2162"/>
                </a:lnTo>
                <a:lnTo>
                  <a:pt x="1959" y="2162"/>
                </a:lnTo>
                <a:lnTo>
                  <a:pt x="1469" y="2162"/>
                </a:lnTo>
                <a:lnTo>
                  <a:pt x="1469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1" name="Shape 2441"/>
          <p:cNvSpPr/>
          <p:nvPr/>
        </p:nvSpPr>
        <p:spPr>
          <a:xfrm>
            <a:off x="972604" y="5707280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89" y="21634"/>
                </a:moveTo>
                <a:lnTo>
                  <a:pt x="489" y="21634"/>
                </a:lnTo>
                <a:lnTo>
                  <a:pt x="489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2" name="Shape 2442"/>
          <p:cNvSpPr/>
          <p:nvPr/>
        </p:nvSpPr>
        <p:spPr>
          <a:xfrm>
            <a:off x="972604" y="5678624"/>
            <a:ext cx="0" cy="22225"/>
          </a:xfrm>
          <a:custGeom>
            <a:avLst/>
            <a:gdLst/>
            <a:ahLst/>
            <a:cxnLst/>
            <a:rect l="0" t="0" r="0" b="0"/>
            <a:pathLst>
              <a:path w="120000" h="22225" extrusionOk="0">
                <a:moveTo>
                  <a:pt x="0" y="10813"/>
                </a:moveTo>
                <a:lnTo>
                  <a:pt x="0" y="10813"/>
                </a:lnTo>
              </a:path>
            </a:pathLst>
          </a:custGeom>
          <a:noFill/>
          <a:ln w="21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3" name="Shape 2443"/>
          <p:cNvSpPr/>
          <p:nvPr/>
        </p:nvSpPr>
        <p:spPr>
          <a:xfrm>
            <a:off x="972604" y="5667262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4" name="Shape 2444"/>
          <p:cNvSpPr/>
          <p:nvPr/>
        </p:nvSpPr>
        <p:spPr>
          <a:xfrm>
            <a:off x="1635781" y="4178176"/>
            <a:ext cx="84984" cy="935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5" name="Shape 2445"/>
          <p:cNvSpPr/>
          <p:nvPr/>
        </p:nvSpPr>
        <p:spPr>
          <a:xfrm>
            <a:off x="1521520" y="409518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6" name="Shape 2446"/>
          <p:cNvSpPr/>
          <p:nvPr/>
        </p:nvSpPr>
        <p:spPr>
          <a:xfrm>
            <a:off x="1521520" y="409518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7" name="Shape 2447"/>
          <p:cNvSpPr/>
          <p:nvPr/>
        </p:nvSpPr>
        <p:spPr>
          <a:xfrm>
            <a:off x="1540140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8" name="Shape 2448"/>
          <p:cNvSpPr/>
          <p:nvPr/>
        </p:nvSpPr>
        <p:spPr>
          <a:xfrm>
            <a:off x="1566077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9" name="Shape 2449"/>
          <p:cNvSpPr/>
          <p:nvPr/>
        </p:nvSpPr>
        <p:spPr>
          <a:xfrm>
            <a:off x="1592079" y="40967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0" name="Shape 2450"/>
          <p:cNvSpPr/>
          <p:nvPr/>
        </p:nvSpPr>
        <p:spPr>
          <a:xfrm>
            <a:off x="1596733" y="4122217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1" name="Shape 2451"/>
          <p:cNvSpPr/>
          <p:nvPr/>
        </p:nvSpPr>
        <p:spPr>
          <a:xfrm>
            <a:off x="1598939" y="415090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2" name="Shape 2452"/>
          <p:cNvSpPr/>
          <p:nvPr/>
        </p:nvSpPr>
        <p:spPr>
          <a:xfrm>
            <a:off x="1576399" y="41784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3" name="Shape 2453"/>
          <p:cNvSpPr/>
          <p:nvPr/>
        </p:nvSpPr>
        <p:spPr>
          <a:xfrm>
            <a:off x="1550397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4" name="Shape 2454"/>
          <p:cNvSpPr/>
          <p:nvPr/>
        </p:nvSpPr>
        <p:spPr>
          <a:xfrm>
            <a:off x="1525440" y="41773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5" name="Shape 2455"/>
          <p:cNvSpPr/>
          <p:nvPr/>
        </p:nvSpPr>
        <p:spPr>
          <a:xfrm>
            <a:off x="1521520" y="414982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6" name="Shape 2456"/>
          <p:cNvSpPr/>
          <p:nvPr/>
        </p:nvSpPr>
        <p:spPr>
          <a:xfrm>
            <a:off x="1518334" y="4121136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7" name="Shape 2457"/>
          <p:cNvSpPr/>
          <p:nvPr/>
        </p:nvSpPr>
        <p:spPr>
          <a:xfrm>
            <a:off x="1521520" y="410974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8" name="Shape 2458"/>
          <p:cNvSpPr/>
          <p:nvPr/>
        </p:nvSpPr>
        <p:spPr>
          <a:xfrm>
            <a:off x="1753378" y="4308012"/>
            <a:ext cx="84985" cy="935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9" name="Shape 2459"/>
          <p:cNvSpPr/>
          <p:nvPr/>
        </p:nvSpPr>
        <p:spPr>
          <a:xfrm>
            <a:off x="1557382" y="4351266"/>
            <a:ext cx="163383" cy="1800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0" name="Shape 2460"/>
          <p:cNvSpPr/>
          <p:nvPr/>
        </p:nvSpPr>
        <p:spPr>
          <a:xfrm>
            <a:off x="1518182" y="4654119"/>
            <a:ext cx="84984" cy="935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1" name="Shape 2461"/>
          <p:cNvSpPr/>
          <p:nvPr/>
        </p:nvSpPr>
        <p:spPr>
          <a:xfrm>
            <a:off x="1322126" y="4654119"/>
            <a:ext cx="84978" cy="935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2" name="Shape 2462"/>
          <p:cNvSpPr/>
          <p:nvPr/>
        </p:nvSpPr>
        <p:spPr>
          <a:xfrm>
            <a:off x="1243708" y="4783882"/>
            <a:ext cx="85004" cy="935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3" name="Shape 2463"/>
          <p:cNvSpPr/>
          <p:nvPr/>
        </p:nvSpPr>
        <p:spPr>
          <a:xfrm>
            <a:off x="1165296" y="4394520"/>
            <a:ext cx="84998" cy="935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4" name="Shape 2464"/>
          <p:cNvSpPr/>
          <p:nvPr/>
        </p:nvSpPr>
        <p:spPr>
          <a:xfrm>
            <a:off x="1086884" y="4654119"/>
            <a:ext cx="84998" cy="935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5" name="Shape 2465"/>
          <p:cNvSpPr/>
          <p:nvPr/>
        </p:nvSpPr>
        <p:spPr>
          <a:xfrm>
            <a:off x="851649" y="4178176"/>
            <a:ext cx="84997" cy="935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6" name="Shape 2466"/>
          <p:cNvSpPr/>
          <p:nvPr/>
        </p:nvSpPr>
        <p:spPr>
          <a:xfrm>
            <a:off x="773239" y="4610792"/>
            <a:ext cx="84996" cy="9361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7" name="Shape 2467"/>
          <p:cNvSpPr/>
          <p:nvPr/>
        </p:nvSpPr>
        <p:spPr>
          <a:xfrm>
            <a:off x="1521520" y="4095183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40" h="86995" extrusionOk="0">
                <a:moveTo>
                  <a:pt x="72518" y="0"/>
                </a:moveTo>
                <a:lnTo>
                  <a:pt x="5879" y="0"/>
                </a:lnTo>
                <a:lnTo>
                  <a:pt x="0" y="6488"/>
                </a:lnTo>
                <a:lnTo>
                  <a:pt x="0" y="80020"/>
                </a:lnTo>
                <a:lnTo>
                  <a:pt x="5879" y="86508"/>
                </a:lnTo>
                <a:lnTo>
                  <a:pt x="72518" y="86508"/>
                </a:lnTo>
                <a:lnTo>
                  <a:pt x="78398" y="80020"/>
                </a:lnTo>
                <a:lnTo>
                  <a:pt x="78398" y="6488"/>
                </a:lnTo>
                <a:lnTo>
                  <a:pt x="7251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8" name="Shape 2468"/>
          <p:cNvSpPr/>
          <p:nvPr/>
        </p:nvSpPr>
        <p:spPr>
          <a:xfrm>
            <a:off x="1521520" y="4095183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562"/>
                </a:moveTo>
                <a:lnTo>
                  <a:pt x="0" y="14057"/>
                </a:lnTo>
                <a:lnTo>
                  <a:pt x="0" y="13480"/>
                </a:lnTo>
                <a:lnTo>
                  <a:pt x="0" y="12976"/>
                </a:lnTo>
                <a:lnTo>
                  <a:pt x="0" y="12399"/>
                </a:lnTo>
                <a:lnTo>
                  <a:pt x="0" y="11894"/>
                </a:lnTo>
                <a:lnTo>
                  <a:pt x="0" y="11318"/>
                </a:lnTo>
                <a:lnTo>
                  <a:pt x="457" y="11318"/>
                </a:lnTo>
                <a:lnTo>
                  <a:pt x="457" y="9732"/>
                </a:lnTo>
                <a:lnTo>
                  <a:pt x="979" y="9732"/>
                </a:lnTo>
                <a:lnTo>
                  <a:pt x="979" y="9155"/>
                </a:lnTo>
                <a:lnTo>
                  <a:pt x="979" y="8650"/>
                </a:lnTo>
                <a:lnTo>
                  <a:pt x="979" y="8074"/>
                </a:lnTo>
                <a:lnTo>
                  <a:pt x="1437" y="8074"/>
                </a:lnTo>
                <a:lnTo>
                  <a:pt x="1437" y="6992"/>
                </a:lnTo>
                <a:lnTo>
                  <a:pt x="1959" y="6992"/>
                </a:lnTo>
                <a:lnTo>
                  <a:pt x="1959" y="6488"/>
                </a:lnTo>
                <a:lnTo>
                  <a:pt x="2417" y="6488"/>
                </a:lnTo>
                <a:lnTo>
                  <a:pt x="2417" y="5406"/>
                </a:lnTo>
                <a:lnTo>
                  <a:pt x="2939" y="5406"/>
                </a:lnTo>
                <a:lnTo>
                  <a:pt x="2939" y="4830"/>
                </a:lnTo>
                <a:lnTo>
                  <a:pt x="3397" y="4830"/>
                </a:lnTo>
                <a:lnTo>
                  <a:pt x="3397" y="4325"/>
                </a:lnTo>
                <a:lnTo>
                  <a:pt x="3919" y="4325"/>
                </a:lnTo>
                <a:lnTo>
                  <a:pt x="3919" y="3748"/>
                </a:lnTo>
                <a:lnTo>
                  <a:pt x="4377" y="3748"/>
                </a:lnTo>
                <a:lnTo>
                  <a:pt x="4377" y="3244"/>
                </a:lnTo>
                <a:lnTo>
                  <a:pt x="4899" y="3244"/>
                </a:lnTo>
                <a:lnTo>
                  <a:pt x="5357" y="2667"/>
                </a:lnTo>
                <a:lnTo>
                  <a:pt x="5879" y="2667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585"/>
                </a:lnTo>
                <a:lnTo>
                  <a:pt x="7317" y="1585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04"/>
                </a:lnTo>
                <a:lnTo>
                  <a:pt x="9277" y="504"/>
                </a:lnTo>
                <a:lnTo>
                  <a:pt x="9799" y="504"/>
                </a:lnTo>
                <a:lnTo>
                  <a:pt x="10257" y="504"/>
                </a:lnTo>
                <a:lnTo>
                  <a:pt x="10779" y="504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9" name="Shape 2469"/>
          <p:cNvSpPr/>
          <p:nvPr/>
        </p:nvSpPr>
        <p:spPr>
          <a:xfrm>
            <a:off x="1540140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0" name="Shape 2470"/>
          <p:cNvSpPr/>
          <p:nvPr/>
        </p:nvSpPr>
        <p:spPr>
          <a:xfrm>
            <a:off x="1566077" y="4095183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1" name="Shape 2471"/>
          <p:cNvSpPr/>
          <p:nvPr/>
        </p:nvSpPr>
        <p:spPr>
          <a:xfrm>
            <a:off x="1592079" y="4096769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76"/>
                </a:lnTo>
                <a:lnTo>
                  <a:pt x="1437" y="576"/>
                </a:lnTo>
                <a:lnTo>
                  <a:pt x="1959" y="576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58"/>
                </a:lnTo>
                <a:lnTo>
                  <a:pt x="2939" y="1658"/>
                </a:lnTo>
                <a:lnTo>
                  <a:pt x="2939" y="2162"/>
                </a:lnTo>
                <a:lnTo>
                  <a:pt x="3397" y="2162"/>
                </a:lnTo>
                <a:lnTo>
                  <a:pt x="3919" y="2739"/>
                </a:lnTo>
                <a:lnTo>
                  <a:pt x="4377" y="3244"/>
                </a:lnTo>
                <a:lnTo>
                  <a:pt x="4377" y="3820"/>
                </a:lnTo>
                <a:lnTo>
                  <a:pt x="4899" y="3820"/>
                </a:lnTo>
                <a:lnTo>
                  <a:pt x="4899" y="4325"/>
                </a:lnTo>
                <a:lnTo>
                  <a:pt x="5357" y="4325"/>
                </a:lnTo>
                <a:lnTo>
                  <a:pt x="5357" y="4902"/>
                </a:lnTo>
                <a:lnTo>
                  <a:pt x="5879" y="4902"/>
                </a:lnTo>
                <a:lnTo>
                  <a:pt x="5879" y="5406"/>
                </a:lnTo>
                <a:lnTo>
                  <a:pt x="5879" y="5983"/>
                </a:lnTo>
                <a:lnTo>
                  <a:pt x="6337" y="5983"/>
                </a:lnTo>
                <a:lnTo>
                  <a:pt x="6337" y="6488"/>
                </a:lnTo>
                <a:lnTo>
                  <a:pt x="6337" y="7064"/>
                </a:lnTo>
                <a:lnTo>
                  <a:pt x="6859" y="7064"/>
                </a:lnTo>
                <a:lnTo>
                  <a:pt x="6859" y="7569"/>
                </a:lnTo>
                <a:lnTo>
                  <a:pt x="6859" y="8146"/>
                </a:lnTo>
                <a:lnTo>
                  <a:pt x="7317" y="8650"/>
                </a:lnTo>
                <a:lnTo>
                  <a:pt x="7317" y="9227"/>
                </a:lnTo>
                <a:lnTo>
                  <a:pt x="7317" y="9732"/>
                </a:lnTo>
                <a:lnTo>
                  <a:pt x="7317" y="10308"/>
                </a:lnTo>
                <a:lnTo>
                  <a:pt x="7317" y="10813"/>
                </a:lnTo>
                <a:lnTo>
                  <a:pt x="7839" y="10813"/>
                </a:lnTo>
                <a:lnTo>
                  <a:pt x="7839" y="11390"/>
                </a:lnTo>
                <a:lnTo>
                  <a:pt x="7839" y="11894"/>
                </a:lnTo>
                <a:lnTo>
                  <a:pt x="7839" y="12471"/>
                </a:lnTo>
                <a:lnTo>
                  <a:pt x="7839" y="12976"/>
                </a:lnTo>
                <a:lnTo>
                  <a:pt x="7839" y="178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2" name="Shape 2472"/>
          <p:cNvSpPr/>
          <p:nvPr/>
        </p:nvSpPr>
        <p:spPr>
          <a:xfrm>
            <a:off x="1596733" y="4122217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3" name="Shape 2473"/>
          <p:cNvSpPr/>
          <p:nvPr/>
        </p:nvSpPr>
        <p:spPr>
          <a:xfrm>
            <a:off x="1598939" y="4150909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0"/>
                </a:lnTo>
                <a:lnTo>
                  <a:pt x="979" y="16725"/>
                </a:lnTo>
                <a:lnTo>
                  <a:pt x="979" y="17301"/>
                </a:lnTo>
                <a:lnTo>
                  <a:pt x="979" y="17806"/>
                </a:lnTo>
                <a:lnTo>
                  <a:pt x="979" y="18383"/>
                </a:lnTo>
                <a:lnTo>
                  <a:pt x="979" y="18887"/>
                </a:lnTo>
                <a:lnTo>
                  <a:pt x="457" y="18887"/>
                </a:lnTo>
                <a:lnTo>
                  <a:pt x="457" y="19464"/>
                </a:lnTo>
                <a:lnTo>
                  <a:pt x="457" y="19969"/>
                </a:lnTo>
                <a:lnTo>
                  <a:pt x="457" y="20545"/>
                </a:lnTo>
                <a:lnTo>
                  <a:pt x="457" y="21050"/>
                </a:lnTo>
                <a:lnTo>
                  <a:pt x="0" y="21050"/>
                </a:lnTo>
                <a:lnTo>
                  <a:pt x="0" y="216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4" name="Shape 2474"/>
          <p:cNvSpPr/>
          <p:nvPr/>
        </p:nvSpPr>
        <p:spPr>
          <a:xfrm>
            <a:off x="1576399" y="4178448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4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76"/>
                </a:lnTo>
                <a:lnTo>
                  <a:pt x="17639" y="576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58"/>
                </a:lnTo>
                <a:lnTo>
                  <a:pt x="16137" y="1658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39"/>
                </a:lnTo>
                <a:lnTo>
                  <a:pt x="14177" y="2739"/>
                </a:lnTo>
                <a:lnTo>
                  <a:pt x="13719" y="2739"/>
                </a:lnTo>
                <a:lnTo>
                  <a:pt x="13197" y="2739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5" name="Shape 2475"/>
          <p:cNvSpPr/>
          <p:nvPr/>
        </p:nvSpPr>
        <p:spPr>
          <a:xfrm>
            <a:off x="1550397" y="4181692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6" name="Shape 2476"/>
          <p:cNvSpPr/>
          <p:nvPr/>
        </p:nvSpPr>
        <p:spPr>
          <a:xfrm>
            <a:off x="1525440" y="4177366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820"/>
                </a:lnTo>
                <a:lnTo>
                  <a:pt x="5879" y="3820"/>
                </a:lnTo>
                <a:lnTo>
                  <a:pt x="5357" y="3820"/>
                </a:lnTo>
                <a:lnTo>
                  <a:pt x="4899" y="3820"/>
                </a:lnTo>
                <a:lnTo>
                  <a:pt x="4377" y="3820"/>
                </a:lnTo>
                <a:lnTo>
                  <a:pt x="4377" y="3820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58"/>
                </a:lnTo>
                <a:lnTo>
                  <a:pt x="979" y="1658"/>
                </a:lnTo>
                <a:lnTo>
                  <a:pt x="979" y="1658"/>
                </a:lnTo>
                <a:lnTo>
                  <a:pt x="0" y="57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7" name="Shape 2477"/>
          <p:cNvSpPr/>
          <p:nvPr/>
        </p:nvSpPr>
        <p:spPr>
          <a:xfrm>
            <a:off x="1521520" y="4149828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27"/>
                </a:moveTo>
                <a:lnTo>
                  <a:pt x="457" y="21627"/>
                </a:lnTo>
                <a:lnTo>
                  <a:pt x="457" y="20545"/>
                </a:lnTo>
                <a:lnTo>
                  <a:pt x="0" y="20545"/>
                </a:lnTo>
                <a:lnTo>
                  <a:pt x="0" y="20545"/>
                </a:lnTo>
                <a:lnTo>
                  <a:pt x="0" y="173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8" name="Shape 2478"/>
          <p:cNvSpPr/>
          <p:nvPr/>
        </p:nvSpPr>
        <p:spPr>
          <a:xfrm>
            <a:off x="1518334" y="4121136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27"/>
                </a:moveTo>
                <a:lnTo>
                  <a:pt x="6371" y="21627"/>
                </a:lnTo>
                <a:lnTo>
                  <a:pt x="6371" y="0"/>
                </a:lnTo>
                <a:lnTo>
                  <a:pt x="0" y="0"/>
                </a:lnTo>
                <a:lnTo>
                  <a:pt x="0" y="2162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9" name="Shape 2479"/>
          <p:cNvSpPr/>
          <p:nvPr/>
        </p:nvSpPr>
        <p:spPr>
          <a:xfrm>
            <a:off x="1521520" y="4109745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1910"/>
                </a:moveTo>
                <a:lnTo>
                  <a:pt x="0" y="19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0" name="Shape 2480"/>
          <p:cNvSpPr/>
          <p:nvPr/>
        </p:nvSpPr>
        <p:spPr>
          <a:xfrm>
            <a:off x="1439718" y="4524283"/>
            <a:ext cx="85050" cy="9353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1" name="Shape 2481"/>
          <p:cNvSpPr/>
          <p:nvPr/>
        </p:nvSpPr>
        <p:spPr>
          <a:xfrm>
            <a:off x="1008473" y="4264685"/>
            <a:ext cx="84997" cy="9361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2" name="Shape 2482"/>
          <p:cNvSpPr/>
          <p:nvPr/>
        </p:nvSpPr>
        <p:spPr>
          <a:xfrm>
            <a:off x="969266" y="4740627"/>
            <a:ext cx="84998" cy="9353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3" name="Shape 2483"/>
          <p:cNvSpPr/>
          <p:nvPr/>
        </p:nvSpPr>
        <p:spPr>
          <a:xfrm>
            <a:off x="890855" y="4524283"/>
            <a:ext cx="84997" cy="9353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4" name="Shape 2484"/>
          <p:cNvSpPr/>
          <p:nvPr/>
        </p:nvSpPr>
        <p:spPr>
          <a:xfrm>
            <a:off x="1361332" y="4091668"/>
            <a:ext cx="84971" cy="9353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5" name="Shape 2485"/>
          <p:cNvSpPr/>
          <p:nvPr/>
        </p:nvSpPr>
        <p:spPr>
          <a:xfrm>
            <a:off x="1635781" y="4567538"/>
            <a:ext cx="163382" cy="1801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6" name="Shape 2486"/>
          <p:cNvSpPr/>
          <p:nvPr/>
        </p:nvSpPr>
        <p:spPr>
          <a:xfrm>
            <a:off x="1557382" y="4783882"/>
            <a:ext cx="84984" cy="93539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7" name="Shape 2487"/>
          <p:cNvSpPr/>
          <p:nvPr/>
        </p:nvSpPr>
        <p:spPr>
          <a:xfrm>
            <a:off x="812442" y="4783882"/>
            <a:ext cx="84998" cy="93539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8" name="Shape 2488"/>
          <p:cNvSpPr/>
          <p:nvPr/>
        </p:nvSpPr>
        <p:spPr>
          <a:xfrm>
            <a:off x="812442" y="4351266"/>
            <a:ext cx="84998" cy="93539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9" name="Shape 2489"/>
          <p:cNvSpPr/>
          <p:nvPr/>
        </p:nvSpPr>
        <p:spPr>
          <a:xfrm>
            <a:off x="1086885" y="4134922"/>
            <a:ext cx="84997" cy="9353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0" name="Shape 2490"/>
          <p:cNvSpPr/>
          <p:nvPr/>
        </p:nvSpPr>
        <p:spPr>
          <a:xfrm>
            <a:off x="1243708" y="4221431"/>
            <a:ext cx="85004" cy="93611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1" name="Shape 2491"/>
          <p:cNvSpPr/>
          <p:nvPr/>
        </p:nvSpPr>
        <p:spPr>
          <a:xfrm>
            <a:off x="1518182" y="2274624"/>
            <a:ext cx="84984" cy="93539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2" name="Shape 2492"/>
          <p:cNvSpPr/>
          <p:nvPr/>
        </p:nvSpPr>
        <p:spPr>
          <a:xfrm>
            <a:off x="1243708" y="3312945"/>
            <a:ext cx="85004" cy="9353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3" name="Shape 2493"/>
          <p:cNvSpPr/>
          <p:nvPr/>
        </p:nvSpPr>
        <p:spPr>
          <a:xfrm>
            <a:off x="1560719" y="5263288"/>
            <a:ext cx="78740" cy="86995"/>
          </a:xfrm>
          <a:custGeom>
            <a:avLst/>
            <a:gdLst/>
            <a:ahLst/>
            <a:cxnLst/>
            <a:rect l="0" t="0" r="0" b="0"/>
            <a:pathLst>
              <a:path w="78739" h="86995" extrusionOk="0">
                <a:moveTo>
                  <a:pt x="72518" y="0"/>
                </a:moveTo>
                <a:lnTo>
                  <a:pt x="5879" y="0"/>
                </a:lnTo>
                <a:lnTo>
                  <a:pt x="0" y="6495"/>
                </a:lnTo>
                <a:lnTo>
                  <a:pt x="0" y="80042"/>
                </a:lnTo>
                <a:lnTo>
                  <a:pt x="5879" y="86530"/>
                </a:lnTo>
                <a:lnTo>
                  <a:pt x="72518" y="86530"/>
                </a:lnTo>
                <a:lnTo>
                  <a:pt x="78398" y="80042"/>
                </a:lnTo>
                <a:lnTo>
                  <a:pt x="78398" y="6495"/>
                </a:lnTo>
                <a:lnTo>
                  <a:pt x="72518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4" name="Shape 2494"/>
          <p:cNvSpPr/>
          <p:nvPr/>
        </p:nvSpPr>
        <p:spPr>
          <a:xfrm>
            <a:off x="1560719" y="5263288"/>
            <a:ext cx="12700" cy="14604"/>
          </a:xfrm>
          <a:custGeom>
            <a:avLst/>
            <a:gdLst/>
            <a:ahLst/>
            <a:cxnLst/>
            <a:rect l="0" t="0" r="0" b="0"/>
            <a:pathLst>
              <a:path w="12700" h="14604" extrusionOk="0">
                <a:moveTo>
                  <a:pt x="0" y="14605"/>
                </a:moveTo>
                <a:lnTo>
                  <a:pt x="0" y="14064"/>
                </a:lnTo>
                <a:lnTo>
                  <a:pt x="0" y="13524"/>
                </a:lnTo>
                <a:lnTo>
                  <a:pt x="0" y="12983"/>
                </a:lnTo>
                <a:lnTo>
                  <a:pt x="0" y="12442"/>
                </a:lnTo>
                <a:lnTo>
                  <a:pt x="0" y="11902"/>
                </a:lnTo>
                <a:lnTo>
                  <a:pt x="0" y="11361"/>
                </a:lnTo>
                <a:lnTo>
                  <a:pt x="457" y="11361"/>
                </a:lnTo>
                <a:lnTo>
                  <a:pt x="457" y="9739"/>
                </a:lnTo>
                <a:lnTo>
                  <a:pt x="979" y="9739"/>
                </a:lnTo>
                <a:lnTo>
                  <a:pt x="979" y="9198"/>
                </a:lnTo>
                <a:lnTo>
                  <a:pt x="979" y="8658"/>
                </a:lnTo>
                <a:lnTo>
                  <a:pt x="979" y="8117"/>
                </a:lnTo>
                <a:lnTo>
                  <a:pt x="1437" y="8117"/>
                </a:lnTo>
                <a:lnTo>
                  <a:pt x="1437" y="7036"/>
                </a:lnTo>
                <a:lnTo>
                  <a:pt x="1959" y="7036"/>
                </a:lnTo>
                <a:lnTo>
                  <a:pt x="1959" y="6495"/>
                </a:lnTo>
                <a:lnTo>
                  <a:pt x="2417" y="6495"/>
                </a:lnTo>
                <a:lnTo>
                  <a:pt x="2417" y="5414"/>
                </a:lnTo>
                <a:lnTo>
                  <a:pt x="2939" y="5414"/>
                </a:lnTo>
                <a:lnTo>
                  <a:pt x="2939" y="4873"/>
                </a:lnTo>
                <a:lnTo>
                  <a:pt x="3397" y="4873"/>
                </a:lnTo>
                <a:lnTo>
                  <a:pt x="3397" y="4332"/>
                </a:lnTo>
                <a:lnTo>
                  <a:pt x="3919" y="4332"/>
                </a:lnTo>
                <a:lnTo>
                  <a:pt x="3919" y="3791"/>
                </a:lnTo>
                <a:lnTo>
                  <a:pt x="4377" y="3791"/>
                </a:lnTo>
                <a:lnTo>
                  <a:pt x="4377" y="3251"/>
                </a:lnTo>
                <a:lnTo>
                  <a:pt x="4899" y="3251"/>
                </a:lnTo>
                <a:lnTo>
                  <a:pt x="5357" y="2703"/>
                </a:lnTo>
                <a:lnTo>
                  <a:pt x="5879" y="2703"/>
                </a:lnTo>
                <a:lnTo>
                  <a:pt x="5879" y="2162"/>
                </a:lnTo>
                <a:lnTo>
                  <a:pt x="6337" y="2162"/>
                </a:lnTo>
                <a:lnTo>
                  <a:pt x="6859" y="2162"/>
                </a:lnTo>
                <a:lnTo>
                  <a:pt x="6859" y="1622"/>
                </a:lnTo>
                <a:lnTo>
                  <a:pt x="7317" y="1622"/>
                </a:lnTo>
                <a:lnTo>
                  <a:pt x="7839" y="1081"/>
                </a:lnTo>
                <a:lnTo>
                  <a:pt x="8297" y="1081"/>
                </a:lnTo>
                <a:lnTo>
                  <a:pt x="8819" y="1081"/>
                </a:lnTo>
                <a:lnTo>
                  <a:pt x="8819" y="540"/>
                </a:lnTo>
                <a:lnTo>
                  <a:pt x="9277" y="540"/>
                </a:lnTo>
                <a:lnTo>
                  <a:pt x="9799" y="540"/>
                </a:lnTo>
                <a:lnTo>
                  <a:pt x="10257" y="540"/>
                </a:lnTo>
                <a:lnTo>
                  <a:pt x="10779" y="540"/>
                </a:lnTo>
                <a:lnTo>
                  <a:pt x="10779" y="0"/>
                </a:lnTo>
                <a:lnTo>
                  <a:pt x="11237" y="0"/>
                </a:lnTo>
                <a:lnTo>
                  <a:pt x="11759" y="0"/>
                </a:lnTo>
                <a:lnTo>
                  <a:pt x="1221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5" name="Shape 2495"/>
          <p:cNvSpPr/>
          <p:nvPr/>
        </p:nvSpPr>
        <p:spPr>
          <a:xfrm>
            <a:off x="1579339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6" name="Shape 2496"/>
          <p:cNvSpPr/>
          <p:nvPr/>
        </p:nvSpPr>
        <p:spPr>
          <a:xfrm>
            <a:off x="1605276" y="5263288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0" y="0"/>
                </a:moveTo>
                <a:lnTo>
                  <a:pt x="0" y="0"/>
                </a:lnTo>
                <a:lnTo>
                  <a:pt x="1959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7" name="Shape 2497"/>
          <p:cNvSpPr/>
          <p:nvPr/>
        </p:nvSpPr>
        <p:spPr>
          <a:xfrm>
            <a:off x="1631278" y="5264911"/>
            <a:ext cx="8255" cy="18415"/>
          </a:xfrm>
          <a:custGeom>
            <a:avLst/>
            <a:gdLst/>
            <a:ahLst/>
            <a:cxnLst/>
            <a:rect l="0" t="0" r="0" b="0"/>
            <a:pathLst>
              <a:path w="8255" h="18414" extrusionOk="0">
                <a:moveTo>
                  <a:pt x="0" y="0"/>
                </a:moveTo>
                <a:lnTo>
                  <a:pt x="457" y="0"/>
                </a:lnTo>
                <a:lnTo>
                  <a:pt x="979" y="0"/>
                </a:lnTo>
                <a:lnTo>
                  <a:pt x="979" y="0"/>
                </a:lnTo>
                <a:lnTo>
                  <a:pt x="979" y="540"/>
                </a:lnTo>
                <a:lnTo>
                  <a:pt x="1437" y="540"/>
                </a:lnTo>
                <a:lnTo>
                  <a:pt x="1959" y="540"/>
                </a:lnTo>
                <a:lnTo>
                  <a:pt x="1959" y="1081"/>
                </a:lnTo>
                <a:lnTo>
                  <a:pt x="2417" y="1081"/>
                </a:lnTo>
                <a:lnTo>
                  <a:pt x="2417" y="1629"/>
                </a:lnTo>
                <a:lnTo>
                  <a:pt x="2939" y="1629"/>
                </a:lnTo>
                <a:lnTo>
                  <a:pt x="2939" y="2169"/>
                </a:lnTo>
                <a:lnTo>
                  <a:pt x="3397" y="2169"/>
                </a:lnTo>
                <a:lnTo>
                  <a:pt x="3919" y="2710"/>
                </a:lnTo>
                <a:lnTo>
                  <a:pt x="4377" y="3251"/>
                </a:lnTo>
                <a:lnTo>
                  <a:pt x="4377" y="3791"/>
                </a:lnTo>
                <a:lnTo>
                  <a:pt x="4899" y="3791"/>
                </a:lnTo>
                <a:lnTo>
                  <a:pt x="4899" y="4332"/>
                </a:lnTo>
                <a:lnTo>
                  <a:pt x="5357" y="4332"/>
                </a:lnTo>
                <a:lnTo>
                  <a:pt x="5357" y="4873"/>
                </a:lnTo>
                <a:lnTo>
                  <a:pt x="5879" y="4873"/>
                </a:lnTo>
                <a:lnTo>
                  <a:pt x="5879" y="5414"/>
                </a:lnTo>
                <a:lnTo>
                  <a:pt x="5879" y="5954"/>
                </a:lnTo>
                <a:lnTo>
                  <a:pt x="6337" y="5954"/>
                </a:lnTo>
                <a:lnTo>
                  <a:pt x="6337" y="6495"/>
                </a:lnTo>
                <a:lnTo>
                  <a:pt x="6337" y="7036"/>
                </a:lnTo>
                <a:lnTo>
                  <a:pt x="6859" y="7036"/>
                </a:lnTo>
                <a:lnTo>
                  <a:pt x="6859" y="7576"/>
                </a:lnTo>
                <a:lnTo>
                  <a:pt x="6859" y="8117"/>
                </a:lnTo>
                <a:lnTo>
                  <a:pt x="7317" y="8658"/>
                </a:lnTo>
                <a:lnTo>
                  <a:pt x="7317" y="9198"/>
                </a:lnTo>
                <a:lnTo>
                  <a:pt x="7317" y="9739"/>
                </a:lnTo>
                <a:lnTo>
                  <a:pt x="7317" y="10280"/>
                </a:lnTo>
                <a:lnTo>
                  <a:pt x="7317" y="10820"/>
                </a:lnTo>
                <a:lnTo>
                  <a:pt x="7839" y="10820"/>
                </a:lnTo>
                <a:lnTo>
                  <a:pt x="7839" y="11361"/>
                </a:lnTo>
                <a:lnTo>
                  <a:pt x="7839" y="11902"/>
                </a:lnTo>
                <a:lnTo>
                  <a:pt x="7839" y="12442"/>
                </a:lnTo>
                <a:lnTo>
                  <a:pt x="7839" y="12983"/>
                </a:lnTo>
                <a:lnTo>
                  <a:pt x="7839" y="178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8" name="Shape 2498"/>
          <p:cNvSpPr/>
          <p:nvPr/>
        </p:nvSpPr>
        <p:spPr>
          <a:xfrm>
            <a:off x="1635933" y="5290330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5" h="22225" extrusionOk="0">
                <a:moveTo>
                  <a:pt x="0" y="21634"/>
                </a:moveTo>
                <a:lnTo>
                  <a:pt x="6371" y="21634"/>
                </a:lnTo>
                <a:lnTo>
                  <a:pt x="6371" y="0"/>
                </a:lnTo>
                <a:lnTo>
                  <a:pt x="0" y="0"/>
                </a:lnTo>
                <a:lnTo>
                  <a:pt x="0" y="2163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9" name="Shape 2499"/>
          <p:cNvSpPr/>
          <p:nvPr/>
        </p:nvSpPr>
        <p:spPr>
          <a:xfrm>
            <a:off x="1638138" y="5318993"/>
            <a:ext cx="1270" cy="22225"/>
          </a:xfrm>
          <a:custGeom>
            <a:avLst/>
            <a:gdLst/>
            <a:ahLst/>
            <a:cxnLst/>
            <a:rect l="0" t="0" r="0" b="0"/>
            <a:pathLst>
              <a:path w="1269" h="22225" extrusionOk="0">
                <a:moveTo>
                  <a:pt x="979" y="0"/>
                </a:moveTo>
                <a:lnTo>
                  <a:pt x="979" y="16227"/>
                </a:lnTo>
                <a:lnTo>
                  <a:pt x="979" y="16768"/>
                </a:lnTo>
                <a:lnTo>
                  <a:pt x="979" y="17308"/>
                </a:lnTo>
                <a:lnTo>
                  <a:pt x="979" y="17849"/>
                </a:lnTo>
                <a:lnTo>
                  <a:pt x="979" y="18390"/>
                </a:lnTo>
                <a:lnTo>
                  <a:pt x="979" y="18930"/>
                </a:lnTo>
                <a:lnTo>
                  <a:pt x="457" y="18930"/>
                </a:lnTo>
                <a:lnTo>
                  <a:pt x="457" y="19471"/>
                </a:lnTo>
                <a:lnTo>
                  <a:pt x="457" y="20012"/>
                </a:lnTo>
                <a:lnTo>
                  <a:pt x="457" y="20553"/>
                </a:lnTo>
                <a:lnTo>
                  <a:pt x="457" y="21093"/>
                </a:lnTo>
                <a:lnTo>
                  <a:pt x="0" y="21093"/>
                </a:lnTo>
                <a:lnTo>
                  <a:pt x="0" y="216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0" name="Shape 2500"/>
          <p:cNvSpPr/>
          <p:nvPr/>
        </p:nvSpPr>
        <p:spPr>
          <a:xfrm>
            <a:off x="1615599" y="5346575"/>
            <a:ext cx="19685" cy="3810"/>
          </a:xfrm>
          <a:custGeom>
            <a:avLst/>
            <a:gdLst/>
            <a:ahLst/>
            <a:cxnLst/>
            <a:rect l="0" t="0" r="0" b="0"/>
            <a:pathLst>
              <a:path w="19685" h="3810" extrusionOk="0">
                <a:moveTo>
                  <a:pt x="19077" y="0"/>
                </a:moveTo>
                <a:lnTo>
                  <a:pt x="18619" y="0"/>
                </a:lnTo>
                <a:lnTo>
                  <a:pt x="18619" y="0"/>
                </a:lnTo>
                <a:lnTo>
                  <a:pt x="18619" y="540"/>
                </a:lnTo>
                <a:lnTo>
                  <a:pt x="17639" y="540"/>
                </a:lnTo>
                <a:lnTo>
                  <a:pt x="17639" y="1081"/>
                </a:lnTo>
                <a:lnTo>
                  <a:pt x="17117" y="1081"/>
                </a:lnTo>
                <a:lnTo>
                  <a:pt x="17117" y="1622"/>
                </a:lnTo>
                <a:lnTo>
                  <a:pt x="16137" y="1622"/>
                </a:lnTo>
                <a:lnTo>
                  <a:pt x="16137" y="2162"/>
                </a:lnTo>
                <a:lnTo>
                  <a:pt x="15679" y="2162"/>
                </a:lnTo>
                <a:lnTo>
                  <a:pt x="15157" y="2162"/>
                </a:lnTo>
                <a:lnTo>
                  <a:pt x="14699" y="2162"/>
                </a:lnTo>
                <a:lnTo>
                  <a:pt x="14699" y="2703"/>
                </a:lnTo>
                <a:lnTo>
                  <a:pt x="14177" y="2703"/>
                </a:lnTo>
                <a:lnTo>
                  <a:pt x="13719" y="2703"/>
                </a:lnTo>
                <a:lnTo>
                  <a:pt x="13197" y="2703"/>
                </a:lnTo>
                <a:lnTo>
                  <a:pt x="13197" y="3244"/>
                </a:lnTo>
                <a:lnTo>
                  <a:pt x="12739" y="3244"/>
                </a:lnTo>
                <a:lnTo>
                  <a:pt x="12217" y="3244"/>
                </a:lnTo>
                <a:lnTo>
                  <a:pt x="11759" y="3244"/>
                </a:lnTo>
                <a:lnTo>
                  <a:pt x="11237" y="3244"/>
                </a:lnTo>
                <a:lnTo>
                  <a:pt x="10779" y="3244"/>
                </a:lnTo>
                <a:lnTo>
                  <a:pt x="10257" y="3244"/>
                </a:lnTo>
                <a:lnTo>
                  <a:pt x="0" y="324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1" name="Shape 2501"/>
          <p:cNvSpPr/>
          <p:nvPr/>
        </p:nvSpPr>
        <p:spPr>
          <a:xfrm>
            <a:off x="1589596" y="5349819"/>
            <a:ext cx="19685" cy="0"/>
          </a:xfrm>
          <a:custGeom>
            <a:avLst/>
            <a:gdLst/>
            <a:ahLst/>
            <a:cxnLst/>
            <a:rect l="0" t="0" r="0" b="0"/>
            <a:pathLst>
              <a:path w="19684" h="120000" extrusionOk="0">
                <a:moveTo>
                  <a:pt x="19599" y="0"/>
                </a:moveTo>
                <a:lnTo>
                  <a:pt x="1959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2" name="Shape 2502"/>
          <p:cNvSpPr/>
          <p:nvPr/>
        </p:nvSpPr>
        <p:spPr>
          <a:xfrm>
            <a:off x="1564639" y="5345493"/>
            <a:ext cx="19050" cy="4445"/>
          </a:xfrm>
          <a:custGeom>
            <a:avLst/>
            <a:gdLst/>
            <a:ahLst/>
            <a:cxnLst/>
            <a:rect l="0" t="0" r="0" b="0"/>
            <a:pathLst>
              <a:path w="19050" h="4445" extrusionOk="0">
                <a:moveTo>
                  <a:pt x="18619" y="4325"/>
                </a:moveTo>
                <a:lnTo>
                  <a:pt x="9277" y="4325"/>
                </a:lnTo>
                <a:lnTo>
                  <a:pt x="8819" y="4325"/>
                </a:lnTo>
                <a:lnTo>
                  <a:pt x="8297" y="4325"/>
                </a:lnTo>
                <a:lnTo>
                  <a:pt x="7839" y="4325"/>
                </a:lnTo>
                <a:lnTo>
                  <a:pt x="7317" y="4325"/>
                </a:lnTo>
                <a:lnTo>
                  <a:pt x="6859" y="4325"/>
                </a:lnTo>
                <a:lnTo>
                  <a:pt x="6337" y="4325"/>
                </a:lnTo>
                <a:lnTo>
                  <a:pt x="6337" y="3784"/>
                </a:lnTo>
                <a:lnTo>
                  <a:pt x="5879" y="3784"/>
                </a:lnTo>
                <a:lnTo>
                  <a:pt x="5357" y="3784"/>
                </a:lnTo>
                <a:lnTo>
                  <a:pt x="4899" y="3784"/>
                </a:lnTo>
                <a:lnTo>
                  <a:pt x="4377" y="3784"/>
                </a:lnTo>
                <a:lnTo>
                  <a:pt x="4377" y="3784"/>
                </a:lnTo>
                <a:lnTo>
                  <a:pt x="2417" y="2162"/>
                </a:lnTo>
                <a:lnTo>
                  <a:pt x="1959" y="2162"/>
                </a:lnTo>
                <a:lnTo>
                  <a:pt x="1437" y="2162"/>
                </a:lnTo>
                <a:lnTo>
                  <a:pt x="1437" y="1622"/>
                </a:lnTo>
                <a:lnTo>
                  <a:pt x="979" y="1622"/>
                </a:lnTo>
                <a:lnTo>
                  <a:pt x="979" y="1622"/>
                </a:lnTo>
                <a:lnTo>
                  <a:pt x="0" y="5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3" name="Shape 2503"/>
          <p:cNvSpPr/>
          <p:nvPr/>
        </p:nvSpPr>
        <p:spPr>
          <a:xfrm>
            <a:off x="1560719" y="5317912"/>
            <a:ext cx="635" cy="22225"/>
          </a:xfrm>
          <a:custGeom>
            <a:avLst/>
            <a:gdLst/>
            <a:ahLst/>
            <a:cxnLst/>
            <a:rect l="0" t="0" r="0" b="0"/>
            <a:pathLst>
              <a:path w="634" h="22225" extrusionOk="0">
                <a:moveTo>
                  <a:pt x="457" y="21634"/>
                </a:moveTo>
                <a:lnTo>
                  <a:pt x="457" y="21634"/>
                </a:lnTo>
                <a:lnTo>
                  <a:pt x="457" y="20553"/>
                </a:lnTo>
                <a:lnTo>
                  <a:pt x="0" y="20553"/>
                </a:lnTo>
                <a:lnTo>
                  <a:pt x="0" y="20553"/>
                </a:lnTo>
                <a:lnTo>
                  <a:pt x="0" y="1730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4" name="Shape 2504"/>
          <p:cNvSpPr/>
          <p:nvPr/>
        </p:nvSpPr>
        <p:spPr>
          <a:xfrm>
            <a:off x="1557534" y="5289248"/>
            <a:ext cx="6985" cy="22225"/>
          </a:xfrm>
          <a:custGeom>
            <a:avLst/>
            <a:gdLst/>
            <a:ahLst/>
            <a:cxnLst/>
            <a:rect l="0" t="0" r="0" b="0"/>
            <a:pathLst>
              <a:path w="6984" h="22225" extrusionOk="0">
                <a:moveTo>
                  <a:pt x="0" y="21634"/>
                </a:moveTo>
                <a:lnTo>
                  <a:pt x="6371" y="21634"/>
                </a:lnTo>
                <a:lnTo>
                  <a:pt x="6371" y="0"/>
                </a:lnTo>
                <a:lnTo>
                  <a:pt x="0" y="0"/>
                </a:lnTo>
                <a:lnTo>
                  <a:pt x="0" y="2163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5" name="Shape 2505"/>
          <p:cNvSpPr/>
          <p:nvPr/>
        </p:nvSpPr>
        <p:spPr>
          <a:xfrm>
            <a:off x="1560719" y="5277894"/>
            <a:ext cx="0" cy="3810"/>
          </a:xfrm>
          <a:custGeom>
            <a:avLst/>
            <a:gdLst/>
            <a:ahLst/>
            <a:cxnLst/>
            <a:rect l="0" t="0" r="0" b="0"/>
            <a:pathLst>
              <a:path w="120000" h="3810" extrusionOk="0">
                <a:moveTo>
                  <a:pt x="0" y="1892"/>
                </a:moveTo>
                <a:lnTo>
                  <a:pt x="0" y="18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6" name="Shape 2506"/>
          <p:cNvSpPr/>
          <p:nvPr/>
        </p:nvSpPr>
        <p:spPr>
          <a:xfrm>
            <a:off x="6062146" y="2714318"/>
            <a:ext cx="1076960" cy="544830"/>
          </a:xfrm>
          <a:custGeom>
            <a:avLst/>
            <a:gdLst/>
            <a:ahLst/>
            <a:cxnLst/>
            <a:rect l="0" t="0" r="0" b="0"/>
            <a:pathLst>
              <a:path w="1076959" h="544829" extrusionOk="0">
                <a:moveTo>
                  <a:pt x="839721" y="0"/>
                </a:moveTo>
                <a:lnTo>
                  <a:pt x="0" y="0"/>
                </a:lnTo>
                <a:lnTo>
                  <a:pt x="0" y="544820"/>
                </a:lnTo>
                <a:lnTo>
                  <a:pt x="839721" y="544820"/>
                </a:lnTo>
                <a:lnTo>
                  <a:pt x="1076588" y="272411"/>
                </a:lnTo>
                <a:lnTo>
                  <a:pt x="83972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7" name="Shape 2507"/>
          <p:cNvSpPr/>
          <p:nvPr/>
        </p:nvSpPr>
        <p:spPr>
          <a:xfrm>
            <a:off x="6062146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8" name="Shape 2508"/>
          <p:cNvSpPr/>
          <p:nvPr/>
        </p:nvSpPr>
        <p:spPr>
          <a:xfrm>
            <a:off x="6090687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9" name="Shape 2509"/>
          <p:cNvSpPr/>
          <p:nvPr/>
        </p:nvSpPr>
        <p:spPr>
          <a:xfrm>
            <a:off x="6119759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0" name="Shape 2510"/>
          <p:cNvSpPr/>
          <p:nvPr/>
        </p:nvSpPr>
        <p:spPr>
          <a:xfrm>
            <a:off x="6148301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1" name="Shape 2511"/>
          <p:cNvSpPr/>
          <p:nvPr/>
        </p:nvSpPr>
        <p:spPr>
          <a:xfrm>
            <a:off x="6176843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2" name="Shape 2512"/>
          <p:cNvSpPr/>
          <p:nvPr/>
        </p:nvSpPr>
        <p:spPr>
          <a:xfrm>
            <a:off x="6205914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3" name="Shape 2513"/>
          <p:cNvSpPr/>
          <p:nvPr/>
        </p:nvSpPr>
        <p:spPr>
          <a:xfrm>
            <a:off x="6234457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4" name="Shape 2514"/>
          <p:cNvSpPr/>
          <p:nvPr/>
        </p:nvSpPr>
        <p:spPr>
          <a:xfrm>
            <a:off x="6262992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5" name="Shape 2515"/>
          <p:cNvSpPr/>
          <p:nvPr/>
        </p:nvSpPr>
        <p:spPr>
          <a:xfrm>
            <a:off x="6292070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6" name="Shape 2516"/>
          <p:cNvSpPr/>
          <p:nvPr/>
        </p:nvSpPr>
        <p:spPr>
          <a:xfrm>
            <a:off x="6320606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7" name="Shape 2517"/>
          <p:cNvSpPr/>
          <p:nvPr/>
        </p:nvSpPr>
        <p:spPr>
          <a:xfrm>
            <a:off x="6349148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8" name="Shape 2518"/>
          <p:cNvSpPr/>
          <p:nvPr/>
        </p:nvSpPr>
        <p:spPr>
          <a:xfrm>
            <a:off x="6378219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9" name="Shape 2519"/>
          <p:cNvSpPr/>
          <p:nvPr/>
        </p:nvSpPr>
        <p:spPr>
          <a:xfrm>
            <a:off x="6406762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0" name="Shape 2520"/>
          <p:cNvSpPr/>
          <p:nvPr/>
        </p:nvSpPr>
        <p:spPr>
          <a:xfrm>
            <a:off x="6435304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1" name="Shape 2521"/>
          <p:cNvSpPr/>
          <p:nvPr/>
        </p:nvSpPr>
        <p:spPr>
          <a:xfrm>
            <a:off x="6464375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2" name="Shape 2522"/>
          <p:cNvSpPr/>
          <p:nvPr/>
        </p:nvSpPr>
        <p:spPr>
          <a:xfrm>
            <a:off x="6492918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3" name="Shape 2523"/>
          <p:cNvSpPr/>
          <p:nvPr/>
        </p:nvSpPr>
        <p:spPr>
          <a:xfrm>
            <a:off x="6521282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4" name="Shape 2524"/>
          <p:cNvSpPr/>
          <p:nvPr/>
        </p:nvSpPr>
        <p:spPr>
          <a:xfrm>
            <a:off x="6550353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5" name="Shape 2525"/>
          <p:cNvSpPr/>
          <p:nvPr/>
        </p:nvSpPr>
        <p:spPr>
          <a:xfrm>
            <a:off x="6578896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6" name="Shape 2526"/>
          <p:cNvSpPr/>
          <p:nvPr/>
        </p:nvSpPr>
        <p:spPr>
          <a:xfrm>
            <a:off x="6607431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7" name="Shape 2527"/>
          <p:cNvSpPr/>
          <p:nvPr/>
        </p:nvSpPr>
        <p:spPr>
          <a:xfrm>
            <a:off x="6636501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8" name="Shape 2528"/>
          <p:cNvSpPr/>
          <p:nvPr/>
        </p:nvSpPr>
        <p:spPr>
          <a:xfrm>
            <a:off x="6665045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9" name="Shape 2529"/>
          <p:cNvSpPr/>
          <p:nvPr/>
        </p:nvSpPr>
        <p:spPr>
          <a:xfrm>
            <a:off x="6693587" y="271431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0" name="Shape 2530"/>
          <p:cNvSpPr/>
          <p:nvPr/>
        </p:nvSpPr>
        <p:spPr>
          <a:xfrm>
            <a:off x="6722658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1" name="Shape 2531"/>
          <p:cNvSpPr/>
          <p:nvPr/>
        </p:nvSpPr>
        <p:spPr>
          <a:xfrm>
            <a:off x="6751201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2" name="Shape 2532"/>
          <p:cNvSpPr/>
          <p:nvPr/>
        </p:nvSpPr>
        <p:spPr>
          <a:xfrm>
            <a:off x="6779757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3" name="Shape 2533"/>
          <p:cNvSpPr/>
          <p:nvPr/>
        </p:nvSpPr>
        <p:spPr>
          <a:xfrm>
            <a:off x="6808821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4" name="Shape 2534"/>
          <p:cNvSpPr/>
          <p:nvPr/>
        </p:nvSpPr>
        <p:spPr>
          <a:xfrm>
            <a:off x="6837385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5" name="Shape 2535"/>
          <p:cNvSpPr/>
          <p:nvPr/>
        </p:nvSpPr>
        <p:spPr>
          <a:xfrm>
            <a:off x="6865877" y="271431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9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6" name="Shape 2536"/>
          <p:cNvSpPr/>
          <p:nvPr/>
        </p:nvSpPr>
        <p:spPr>
          <a:xfrm>
            <a:off x="6894941" y="2714318"/>
            <a:ext cx="17780" cy="12065"/>
          </a:xfrm>
          <a:custGeom>
            <a:avLst/>
            <a:gdLst/>
            <a:ahLst/>
            <a:cxnLst/>
            <a:rect l="0" t="0" r="0" b="0"/>
            <a:pathLst>
              <a:path w="17779" h="12064" extrusionOk="0">
                <a:moveTo>
                  <a:pt x="0" y="0"/>
                </a:moveTo>
                <a:lnTo>
                  <a:pt x="6926" y="0"/>
                </a:lnTo>
                <a:lnTo>
                  <a:pt x="17209" y="1195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7" name="Shape 2537"/>
          <p:cNvSpPr/>
          <p:nvPr/>
        </p:nvSpPr>
        <p:spPr>
          <a:xfrm>
            <a:off x="6916935" y="2731736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8" name="Shape 2538"/>
          <p:cNvSpPr/>
          <p:nvPr/>
        </p:nvSpPr>
        <p:spPr>
          <a:xfrm>
            <a:off x="6937502" y="2755225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9" name="Shape 2539"/>
          <p:cNvSpPr/>
          <p:nvPr/>
        </p:nvSpPr>
        <p:spPr>
          <a:xfrm>
            <a:off x="6957924" y="2778723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0" name="Shape 2540"/>
          <p:cNvSpPr/>
          <p:nvPr/>
        </p:nvSpPr>
        <p:spPr>
          <a:xfrm>
            <a:off x="6977777" y="2802220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80" extrusionOk="0">
                <a:moveTo>
                  <a:pt x="0" y="0"/>
                </a:moveTo>
                <a:lnTo>
                  <a:pt x="0" y="0"/>
                </a:lnTo>
                <a:lnTo>
                  <a:pt x="155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1" name="Shape 2541"/>
          <p:cNvSpPr/>
          <p:nvPr/>
        </p:nvSpPr>
        <p:spPr>
          <a:xfrm>
            <a:off x="6998343" y="2825105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2" name="Shape 2542"/>
          <p:cNvSpPr/>
          <p:nvPr/>
        </p:nvSpPr>
        <p:spPr>
          <a:xfrm>
            <a:off x="7018694" y="2848798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0" y="0"/>
                </a:moveTo>
                <a:lnTo>
                  <a:pt x="0" y="0"/>
                </a:lnTo>
                <a:lnTo>
                  <a:pt x="15067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3" name="Shape 2543"/>
          <p:cNvSpPr/>
          <p:nvPr/>
        </p:nvSpPr>
        <p:spPr>
          <a:xfrm>
            <a:off x="7038547" y="2872295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80" extrusionOk="0">
                <a:moveTo>
                  <a:pt x="0" y="0"/>
                </a:moveTo>
                <a:lnTo>
                  <a:pt x="0" y="0"/>
                </a:lnTo>
                <a:lnTo>
                  <a:pt x="15638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4" name="Shape 2544"/>
          <p:cNvSpPr/>
          <p:nvPr/>
        </p:nvSpPr>
        <p:spPr>
          <a:xfrm>
            <a:off x="7059113" y="2895180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78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5" name="Shape 2545"/>
          <p:cNvSpPr/>
          <p:nvPr/>
        </p:nvSpPr>
        <p:spPr>
          <a:xfrm>
            <a:off x="7079536" y="2918677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0" y="0"/>
                </a:moveTo>
                <a:lnTo>
                  <a:pt x="0" y="0"/>
                </a:lnTo>
                <a:lnTo>
                  <a:pt x="15067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6" name="Shape 2546"/>
          <p:cNvSpPr/>
          <p:nvPr/>
        </p:nvSpPr>
        <p:spPr>
          <a:xfrm>
            <a:off x="7099888" y="2942166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7" name="Shape 2547"/>
          <p:cNvSpPr/>
          <p:nvPr/>
        </p:nvSpPr>
        <p:spPr>
          <a:xfrm>
            <a:off x="7119954" y="2965663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80" extrusionOk="0">
                <a:moveTo>
                  <a:pt x="0" y="0"/>
                </a:moveTo>
                <a:lnTo>
                  <a:pt x="0" y="0"/>
                </a:lnTo>
                <a:lnTo>
                  <a:pt x="155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8" name="Shape 2548"/>
          <p:cNvSpPr/>
          <p:nvPr/>
        </p:nvSpPr>
        <p:spPr>
          <a:xfrm>
            <a:off x="7121525" y="2988548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3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9" name="Shape 2549"/>
          <p:cNvSpPr/>
          <p:nvPr/>
        </p:nvSpPr>
        <p:spPr>
          <a:xfrm>
            <a:off x="7101673" y="3012045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0" name="Shape 2550"/>
          <p:cNvSpPr/>
          <p:nvPr/>
        </p:nvSpPr>
        <p:spPr>
          <a:xfrm>
            <a:off x="7081107" y="3035543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4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1" name="Shape 2551"/>
          <p:cNvSpPr/>
          <p:nvPr/>
        </p:nvSpPr>
        <p:spPr>
          <a:xfrm>
            <a:off x="7060683" y="3058428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638" y="0"/>
                </a:moveTo>
                <a:lnTo>
                  <a:pt x="15638" y="0"/>
                </a:lnTo>
                <a:lnTo>
                  <a:pt x="0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2" name="Shape 2552"/>
          <p:cNvSpPr/>
          <p:nvPr/>
        </p:nvSpPr>
        <p:spPr>
          <a:xfrm>
            <a:off x="7040689" y="3082121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3" name="Shape 2553"/>
          <p:cNvSpPr/>
          <p:nvPr/>
        </p:nvSpPr>
        <p:spPr>
          <a:xfrm>
            <a:off x="7020266" y="3105618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4" name="Shape 2554"/>
          <p:cNvSpPr/>
          <p:nvPr/>
        </p:nvSpPr>
        <p:spPr>
          <a:xfrm>
            <a:off x="6999914" y="3129107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22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5" name="Shape 2555"/>
          <p:cNvSpPr/>
          <p:nvPr/>
        </p:nvSpPr>
        <p:spPr>
          <a:xfrm>
            <a:off x="6979348" y="3152000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6" name="Shape 2556"/>
          <p:cNvSpPr/>
          <p:nvPr/>
        </p:nvSpPr>
        <p:spPr>
          <a:xfrm>
            <a:off x="6959496" y="3175489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41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7" name="Shape 2557"/>
          <p:cNvSpPr/>
          <p:nvPr/>
        </p:nvSpPr>
        <p:spPr>
          <a:xfrm>
            <a:off x="6939073" y="3198985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80" extrusionOk="0">
                <a:moveTo>
                  <a:pt x="15067" y="0"/>
                </a:moveTo>
                <a:lnTo>
                  <a:pt x="15067" y="0"/>
                </a:lnTo>
                <a:lnTo>
                  <a:pt x="0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8" name="Shape 2558"/>
          <p:cNvSpPr/>
          <p:nvPr/>
        </p:nvSpPr>
        <p:spPr>
          <a:xfrm>
            <a:off x="6918578" y="3221871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2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9" name="Shape 2559"/>
          <p:cNvSpPr/>
          <p:nvPr/>
        </p:nvSpPr>
        <p:spPr>
          <a:xfrm>
            <a:off x="6897084" y="3245366"/>
            <a:ext cx="17145" cy="13970"/>
          </a:xfrm>
          <a:custGeom>
            <a:avLst/>
            <a:gdLst/>
            <a:ahLst/>
            <a:cxnLst/>
            <a:rect l="0" t="0" r="0" b="0"/>
            <a:pathLst>
              <a:path w="17145" h="13970" extrusionOk="0">
                <a:moveTo>
                  <a:pt x="16638" y="0"/>
                </a:moveTo>
                <a:lnTo>
                  <a:pt x="4784" y="13772"/>
                </a:lnTo>
                <a:lnTo>
                  <a:pt x="0" y="137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0" name="Shape 2560"/>
          <p:cNvSpPr/>
          <p:nvPr/>
        </p:nvSpPr>
        <p:spPr>
          <a:xfrm>
            <a:off x="6868520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1" name="Shape 2561"/>
          <p:cNvSpPr/>
          <p:nvPr/>
        </p:nvSpPr>
        <p:spPr>
          <a:xfrm>
            <a:off x="6839456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2" name="Shape 2562"/>
          <p:cNvSpPr/>
          <p:nvPr/>
        </p:nvSpPr>
        <p:spPr>
          <a:xfrm>
            <a:off x="6810964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22" y="0"/>
                </a:moveTo>
                <a:lnTo>
                  <a:pt x="214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3" name="Shape 2563"/>
          <p:cNvSpPr/>
          <p:nvPr/>
        </p:nvSpPr>
        <p:spPr>
          <a:xfrm>
            <a:off x="6782399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7" y="0"/>
                </a:moveTo>
                <a:lnTo>
                  <a:pt x="2163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4" name="Shape 2564"/>
          <p:cNvSpPr/>
          <p:nvPr/>
        </p:nvSpPr>
        <p:spPr>
          <a:xfrm>
            <a:off x="6753328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44" y="0"/>
                </a:moveTo>
                <a:lnTo>
                  <a:pt x="216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5" name="Shape 2565"/>
          <p:cNvSpPr/>
          <p:nvPr/>
        </p:nvSpPr>
        <p:spPr>
          <a:xfrm>
            <a:off x="6724786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6" name="Shape 2566"/>
          <p:cNvSpPr/>
          <p:nvPr/>
        </p:nvSpPr>
        <p:spPr>
          <a:xfrm>
            <a:off x="6696243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7" name="Shape 2567"/>
          <p:cNvSpPr/>
          <p:nvPr/>
        </p:nvSpPr>
        <p:spPr>
          <a:xfrm>
            <a:off x="6667172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8" name="Shape 2568"/>
          <p:cNvSpPr/>
          <p:nvPr/>
        </p:nvSpPr>
        <p:spPr>
          <a:xfrm>
            <a:off x="6638630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9" name="Shape 2569"/>
          <p:cNvSpPr/>
          <p:nvPr/>
        </p:nvSpPr>
        <p:spPr>
          <a:xfrm>
            <a:off x="6610094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0" name="Shape 2570"/>
          <p:cNvSpPr/>
          <p:nvPr/>
        </p:nvSpPr>
        <p:spPr>
          <a:xfrm>
            <a:off x="6581016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1" name="Shape 2571"/>
          <p:cNvSpPr/>
          <p:nvPr/>
        </p:nvSpPr>
        <p:spPr>
          <a:xfrm>
            <a:off x="6552659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2" name="Shape 2572"/>
          <p:cNvSpPr/>
          <p:nvPr/>
        </p:nvSpPr>
        <p:spPr>
          <a:xfrm>
            <a:off x="6524117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3" name="Shape 2573"/>
          <p:cNvSpPr/>
          <p:nvPr/>
        </p:nvSpPr>
        <p:spPr>
          <a:xfrm>
            <a:off x="6495046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4" name="Shape 2574"/>
          <p:cNvSpPr/>
          <p:nvPr/>
        </p:nvSpPr>
        <p:spPr>
          <a:xfrm>
            <a:off x="6466503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5" name="Shape 2575"/>
          <p:cNvSpPr/>
          <p:nvPr/>
        </p:nvSpPr>
        <p:spPr>
          <a:xfrm>
            <a:off x="6437961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6" name="Shape 2576"/>
          <p:cNvSpPr/>
          <p:nvPr/>
        </p:nvSpPr>
        <p:spPr>
          <a:xfrm>
            <a:off x="6408890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7" name="Shape 2577"/>
          <p:cNvSpPr/>
          <p:nvPr/>
        </p:nvSpPr>
        <p:spPr>
          <a:xfrm>
            <a:off x="6380347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8" name="Shape 2578"/>
          <p:cNvSpPr/>
          <p:nvPr/>
        </p:nvSpPr>
        <p:spPr>
          <a:xfrm>
            <a:off x="6351805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9" name="Shape 2579"/>
          <p:cNvSpPr/>
          <p:nvPr/>
        </p:nvSpPr>
        <p:spPr>
          <a:xfrm>
            <a:off x="6322734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0" name="Shape 2580"/>
          <p:cNvSpPr/>
          <p:nvPr/>
        </p:nvSpPr>
        <p:spPr>
          <a:xfrm>
            <a:off x="6294191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1" name="Shape 2581"/>
          <p:cNvSpPr/>
          <p:nvPr/>
        </p:nvSpPr>
        <p:spPr>
          <a:xfrm>
            <a:off x="6265656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2" name="Shape 2582"/>
          <p:cNvSpPr/>
          <p:nvPr/>
        </p:nvSpPr>
        <p:spPr>
          <a:xfrm>
            <a:off x="6236578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3" name="Shape 2583"/>
          <p:cNvSpPr/>
          <p:nvPr/>
        </p:nvSpPr>
        <p:spPr>
          <a:xfrm>
            <a:off x="6208043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4" name="Shape 2584"/>
          <p:cNvSpPr/>
          <p:nvPr/>
        </p:nvSpPr>
        <p:spPr>
          <a:xfrm>
            <a:off x="6179500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5" name="Shape 2585"/>
          <p:cNvSpPr/>
          <p:nvPr/>
        </p:nvSpPr>
        <p:spPr>
          <a:xfrm>
            <a:off x="6150429" y="3259138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6" name="Shape 2586"/>
          <p:cNvSpPr/>
          <p:nvPr/>
        </p:nvSpPr>
        <p:spPr>
          <a:xfrm>
            <a:off x="6122063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2" y="0"/>
                </a:moveTo>
                <a:lnTo>
                  <a:pt x="2145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7" name="Shape 2587"/>
          <p:cNvSpPr/>
          <p:nvPr/>
        </p:nvSpPr>
        <p:spPr>
          <a:xfrm>
            <a:off x="6093523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0" y="0"/>
                </a:moveTo>
                <a:lnTo>
                  <a:pt x="2145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8" name="Shape 2588"/>
          <p:cNvSpPr/>
          <p:nvPr/>
        </p:nvSpPr>
        <p:spPr>
          <a:xfrm>
            <a:off x="6064451" y="3259138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49" y="0"/>
                </a:moveTo>
                <a:lnTo>
                  <a:pt x="2144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9" name="Shape 2589"/>
          <p:cNvSpPr/>
          <p:nvPr/>
        </p:nvSpPr>
        <p:spPr>
          <a:xfrm>
            <a:off x="6062146" y="3228758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0" name="Shape 2590"/>
          <p:cNvSpPr/>
          <p:nvPr/>
        </p:nvSpPr>
        <p:spPr>
          <a:xfrm>
            <a:off x="6062146" y="3195947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1" name="Shape 2591"/>
          <p:cNvSpPr/>
          <p:nvPr/>
        </p:nvSpPr>
        <p:spPr>
          <a:xfrm>
            <a:off x="6062146" y="3163137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2" name="Shape 2592"/>
          <p:cNvSpPr/>
          <p:nvPr/>
        </p:nvSpPr>
        <p:spPr>
          <a:xfrm>
            <a:off x="6062146" y="312971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3" name="Shape 2593"/>
          <p:cNvSpPr/>
          <p:nvPr/>
        </p:nvSpPr>
        <p:spPr>
          <a:xfrm>
            <a:off x="6062146" y="309690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4" name="Shape 2594"/>
          <p:cNvSpPr/>
          <p:nvPr/>
        </p:nvSpPr>
        <p:spPr>
          <a:xfrm>
            <a:off x="6062146" y="3064098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5" name="Shape 2595"/>
          <p:cNvSpPr/>
          <p:nvPr/>
        </p:nvSpPr>
        <p:spPr>
          <a:xfrm>
            <a:off x="6062146" y="303068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6" name="Shape 2596"/>
          <p:cNvSpPr/>
          <p:nvPr/>
        </p:nvSpPr>
        <p:spPr>
          <a:xfrm>
            <a:off x="6062146" y="299786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7" name="Shape 2597"/>
          <p:cNvSpPr/>
          <p:nvPr/>
        </p:nvSpPr>
        <p:spPr>
          <a:xfrm>
            <a:off x="6062146" y="296505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8" name="Shape 2598"/>
          <p:cNvSpPr/>
          <p:nvPr/>
        </p:nvSpPr>
        <p:spPr>
          <a:xfrm>
            <a:off x="6062146" y="2931641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9" name="Shape 2599"/>
          <p:cNvSpPr/>
          <p:nvPr/>
        </p:nvSpPr>
        <p:spPr>
          <a:xfrm>
            <a:off x="6062146" y="2898827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0" name="Shape 2600"/>
          <p:cNvSpPr/>
          <p:nvPr/>
        </p:nvSpPr>
        <p:spPr>
          <a:xfrm>
            <a:off x="6062146" y="2866013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1" name="Shape 2601"/>
          <p:cNvSpPr/>
          <p:nvPr/>
        </p:nvSpPr>
        <p:spPr>
          <a:xfrm>
            <a:off x="6062146" y="283259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2" name="Shape 2602"/>
          <p:cNvSpPr/>
          <p:nvPr/>
        </p:nvSpPr>
        <p:spPr>
          <a:xfrm>
            <a:off x="6062146" y="2799788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3" name="Shape 2603"/>
          <p:cNvSpPr/>
          <p:nvPr/>
        </p:nvSpPr>
        <p:spPr>
          <a:xfrm>
            <a:off x="6062146" y="276697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4" name="Shape 2604"/>
          <p:cNvSpPr/>
          <p:nvPr/>
        </p:nvSpPr>
        <p:spPr>
          <a:xfrm>
            <a:off x="6062146" y="273355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5" name="Shape 2605"/>
          <p:cNvSpPr/>
          <p:nvPr/>
        </p:nvSpPr>
        <p:spPr>
          <a:xfrm>
            <a:off x="6062146" y="271431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30" extrusionOk="0">
                <a:moveTo>
                  <a:pt x="0" y="5568"/>
                </a:moveTo>
                <a:lnTo>
                  <a:pt x="0" y="5568"/>
                </a:lnTo>
              </a:path>
            </a:pathLst>
          </a:custGeom>
          <a:noFill/>
          <a:ln w="11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6" name="Shape 2606"/>
          <p:cNvSpPr txBox="1"/>
          <p:nvPr/>
        </p:nvSpPr>
        <p:spPr>
          <a:xfrm>
            <a:off x="6318725" y="2885523"/>
            <a:ext cx="447675" cy="20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11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7" name="Shape 2607"/>
          <p:cNvSpPr/>
          <p:nvPr/>
        </p:nvSpPr>
        <p:spPr>
          <a:xfrm>
            <a:off x="6148301" y="2763939"/>
            <a:ext cx="86360" cy="99060"/>
          </a:xfrm>
          <a:custGeom>
            <a:avLst/>
            <a:gdLst/>
            <a:ahLst/>
            <a:cxnLst/>
            <a:rect l="0" t="0" r="0" b="0"/>
            <a:pathLst>
              <a:path w="86360" h="99060" extrusionOk="0">
                <a:moveTo>
                  <a:pt x="79771" y="0"/>
                </a:moveTo>
                <a:lnTo>
                  <a:pt x="6555" y="0"/>
                </a:lnTo>
                <a:lnTo>
                  <a:pt x="0" y="7489"/>
                </a:lnTo>
                <a:lnTo>
                  <a:pt x="0" y="91548"/>
                </a:lnTo>
                <a:lnTo>
                  <a:pt x="6555" y="99038"/>
                </a:lnTo>
                <a:lnTo>
                  <a:pt x="79771" y="99038"/>
                </a:lnTo>
                <a:lnTo>
                  <a:pt x="86156" y="91548"/>
                </a:lnTo>
                <a:lnTo>
                  <a:pt x="86156" y="7489"/>
                </a:lnTo>
                <a:lnTo>
                  <a:pt x="79771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8" name="Shape 2608"/>
          <p:cNvSpPr/>
          <p:nvPr/>
        </p:nvSpPr>
        <p:spPr>
          <a:xfrm>
            <a:off x="6148301" y="2763939"/>
            <a:ext cx="13970" cy="17145"/>
          </a:xfrm>
          <a:custGeom>
            <a:avLst/>
            <a:gdLst/>
            <a:ahLst/>
            <a:cxnLst/>
            <a:rect l="0" t="0" r="0" b="0"/>
            <a:pathLst>
              <a:path w="13970" h="17144" extrusionOk="0">
                <a:moveTo>
                  <a:pt x="0" y="16602"/>
                </a:moveTo>
                <a:lnTo>
                  <a:pt x="0" y="15999"/>
                </a:lnTo>
                <a:lnTo>
                  <a:pt x="0" y="15395"/>
                </a:lnTo>
                <a:lnTo>
                  <a:pt x="0" y="14783"/>
                </a:lnTo>
                <a:lnTo>
                  <a:pt x="0" y="14179"/>
                </a:lnTo>
                <a:lnTo>
                  <a:pt x="0" y="13567"/>
                </a:lnTo>
                <a:lnTo>
                  <a:pt x="0" y="12964"/>
                </a:lnTo>
                <a:lnTo>
                  <a:pt x="528" y="12964"/>
                </a:lnTo>
                <a:lnTo>
                  <a:pt x="528" y="11136"/>
                </a:lnTo>
                <a:lnTo>
                  <a:pt x="1064" y="11136"/>
                </a:lnTo>
                <a:lnTo>
                  <a:pt x="1064" y="10532"/>
                </a:lnTo>
                <a:lnTo>
                  <a:pt x="1064" y="9920"/>
                </a:lnTo>
                <a:lnTo>
                  <a:pt x="1064" y="9317"/>
                </a:lnTo>
                <a:lnTo>
                  <a:pt x="1592" y="9317"/>
                </a:lnTo>
                <a:lnTo>
                  <a:pt x="1592" y="8101"/>
                </a:lnTo>
                <a:lnTo>
                  <a:pt x="2128" y="8101"/>
                </a:lnTo>
                <a:lnTo>
                  <a:pt x="2128" y="7489"/>
                </a:lnTo>
                <a:lnTo>
                  <a:pt x="2656" y="7489"/>
                </a:lnTo>
                <a:lnTo>
                  <a:pt x="2656" y="6078"/>
                </a:lnTo>
                <a:lnTo>
                  <a:pt x="3192" y="6078"/>
                </a:lnTo>
                <a:lnTo>
                  <a:pt x="3192" y="5466"/>
                </a:lnTo>
                <a:lnTo>
                  <a:pt x="3898" y="5466"/>
                </a:lnTo>
                <a:lnTo>
                  <a:pt x="3898" y="4862"/>
                </a:lnTo>
                <a:lnTo>
                  <a:pt x="4427" y="4862"/>
                </a:lnTo>
                <a:lnTo>
                  <a:pt x="4427" y="4250"/>
                </a:lnTo>
                <a:lnTo>
                  <a:pt x="4962" y="4250"/>
                </a:lnTo>
                <a:lnTo>
                  <a:pt x="4962" y="3646"/>
                </a:lnTo>
                <a:lnTo>
                  <a:pt x="5491" y="3646"/>
                </a:lnTo>
                <a:lnTo>
                  <a:pt x="6026" y="3035"/>
                </a:lnTo>
                <a:lnTo>
                  <a:pt x="6555" y="3035"/>
                </a:lnTo>
                <a:lnTo>
                  <a:pt x="6555" y="2431"/>
                </a:lnTo>
                <a:lnTo>
                  <a:pt x="7091" y="2431"/>
                </a:lnTo>
                <a:lnTo>
                  <a:pt x="7619" y="2431"/>
                </a:lnTo>
                <a:lnTo>
                  <a:pt x="7619" y="1819"/>
                </a:lnTo>
                <a:lnTo>
                  <a:pt x="8155" y="1819"/>
                </a:lnTo>
                <a:lnTo>
                  <a:pt x="8683" y="1215"/>
                </a:lnTo>
                <a:lnTo>
                  <a:pt x="9219" y="1215"/>
                </a:lnTo>
                <a:lnTo>
                  <a:pt x="9747" y="1215"/>
                </a:lnTo>
                <a:lnTo>
                  <a:pt x="9747" y="603"/>
                </a:lnTo>
                <a:lnTo>
                  <a:pt x="10283" y="603"/>
                </a:lnTo>
                <a:lnTo>
                  <a:pt x="10811" y="603"/>
                </a:lnTo>
                <a:lnTo>
                  <a:pt x="11347" y="603"/>
                </a:lnTo>
                <a:lnTo>
                  <a:pt x="11875" y="603"/>
                </a:lnTo>
                <a:lnTo>
                  <a:pt x="11875" y="0"/>
                </a:lnTo>
                <a:lnTo>
                  <a:pt x="12411" y="0"/>
                </a:lnTo>
                <a:lnTo>
                  <a:pt x="12939" y="0"/>
                </a:lnTo>
                <a:lnTo>
                  <a:pt x="134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9" name="Shape 2609"/>
          <p:cNvSpPr/>
          <p:nvPr/>
        </p:nvSpPr>
        <p:spPr>
          <a:xfrm>
            <a:off x="6168860" y="276393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0" name="Shape 2610"/>
          <p:cNvSpPr/>
          <p:nvPr/>
        </p:nvSpPr>
        <p:spPr>
          <a:xfrm>
            <a:off x="6197403" y="276393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1" name="Shape 2611"/>
          <p:cNvSpPr/>
          <p:nvPr/>
        </p:nvSpPr>
        <p:spPr>
          <a:xfrm>
            <a:off x="6225945" y="2765758"/>
            <a:ext cx="8890" cy="20955"/>
          </a:xfrm>
          <a:custGeom>
            <a:avLst/>
            <a:gdLst/>
            <a:ahLst/>
            <a:cxnLst/>
            <a:rect l="0" t="0" r="0" b="0"/>
            <a:pathLst>
              <a:path w="8889" h="20955" extrusionOk="0">
                <a:moveTo>
                  <a:pt x="0" y="0"/>
                </a:moveTo>
                <a:lnTo>
                  <a:pt x="528" y="0"/>
                </a:lnTo>
                <a:lnTo>
                  <a:pt x="1064" y="0"/>
                </a:lnTo>
                <a:lnTo>
                  <a:pt x="1064" y="0"/>
                </a:lnTo>
                <a:lnTo>
                  <a:pt x="1064" y="611"/>
                </a:lnTo>
                <a:lnTo>
                  <a:pt x="1592" y="611"/>
                </a:lnTo>
                <a:lnTo>
                  <a:pt x="2128" y="611"/>
                </a:lnTo>
                <a:lnTo>
                  <a:pt x="2128" y="1215"/>
                </a:lnTo>
                <a:lnTo>
                  <a:pt x="2656" y="1215"/>
                </a:lnTo>
                <a:lnTo>
                  <a:pt x="2656" y="1827"/>
                </a:lnTo>
                <a:lnTo>
                  <a:pt x="3192" y="1827"/>
                </a:lnTo>
                <a:lnTo>
                  <a:pt x="3192" y="2431"/>
                </a:lnTo>
                <a:lnTo>
                  <a:pt x="3720" y="2431"/>
                </a:lnTo>
                <a:lnTo>
                  <a:pt x="4256" y="3043"/>
                </a:lnTo>
                <a:lnTo>
                  <a:pt x="4784" y="3646"/>
                </a:lnTo>
                <a:lnTo>
                  <a:pt x="4784" y="4258"/>
                </a:lnTo>
                <a:lnTo>
                  <a:pt x="5320" y="4258"/>
                </a:lnTo>
                <a:lnTo>
                  <a:pt x="5320" y="5066"/>
                </a:lnTo>
                <a:lnTo>
                  <a:pt x="5848" y="5066"/>
                </a:lnTo>
                <a:lnTo>
                  <a:pt x="5848" y="5670"/>
                </a:lnTo>
                <a:lnTo>
                  <a:pt x="6384" y="5670"/>
                </a:lnTo>
                <a:lnTo>
                  <a:pt x="6384" y="6282"/>
                </a:lnTo>
                <a:lnTo>
                  <a:pt x="6384" y="6885"/>
                </a:lnTo>
                <a:lnTo>
                  <a:pt x="6912" y="6885"/>
                </a:lnTo>
                <a:lnTo>
                  <a:pt x="6912" y="7497"/>
                </a:lnTo>
                <a:lnTo>
                  <a:pt x="6912" y="8101"/>
                </a:lnTo>
                <a:lnTo>
                  <a:pt x="7448" y="8101"/>
                </a:lnTo>
                <a:lnTo>
                  <a:pt x="7448" y="8713"/>
                </a:lnTo>
                <a:lnTo>
                  <a:pt x="7448" y="9317"/>
                </a:lnTo>
                <a:lnTo>
                  <a:pt x="7976" y="9929"/>
                </a:lnTo>
                <a:lnTo>
                  <a:pt x="7976" y="10532"/>
                </a:lnTo>
                <a:lnTo>
                  <a:pt x="7976" y="11144"/>
                </a:lnTo>
                <a:lnTo>
                  <a:pt x="7976" y="11748"/>
                </a:lnTo>
                <a:lnTo>
                  <a:pt x="7976" y="12360"/>
                </a:lnTo>
                <a:lnTo>
                  <a:pt x="8512" y="12360"/>
                </a:lnTo>
                <a:lnTo>
                  <a:pt x="8512" y="12964"/>
                </a:lnTo>
                <a:lnTo>
                  <a:pt x="8512" y="13576"/>
                </a:lnTo>
                <a:lnTo>
                  <a:pt x="8512" y="14179"/>
                </a:lnTo>
                <a:lnTo>
                  <a:pt x="8512" y="14783"/>
                </a:lnTo>
                <a:lnTo>
                  <a:pt x="8512" y="2046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2" name="Shape 2612"/>
          <p:cNvSpPr/>
          <p:nvPr/>
        </p:nvSpPr>
        <p:spPr>
          <a:xfrm>
            <a:off x="6234457" y="279492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3" name="Shape 2613"/>
          <p:cNvSpPr/>
          <p:nvPr/>
        </p:nvSpPr>
        <p:spPr>
          <a:xfrm>
            <a:off x="6233393" y="2827740"/>
            <a:ext cx="1270" cy="24765"/>
          </a:xfrm>
          <a:custGeom>
            <a:avLst/>
            <a:gdLst/>
            <a:ahLst/>
            <a:cxnLst/>
            <a:rect l="0" t="0" r="0" b="0"/>
            <a:pathLst>
              <a:path w="1270" h="24764" extrusionOk="0">
                <a:moveTo>
                  <a:pt x="1064" y="0"/>
                </a:moveTo>
                <a:lnTo>
                  <a:pt x="1064" y="18430"/>
                </a:lnTo>
                <a:lnTo>
                  <a:pt x="1064" y="19034"/>
                </a:lnTo>
                <a:lnTo>
                  <a:pt x="1064" y="19646"/>
                </a:lnTo>
                <a:lnTo>
                  <a:pt x="1064" y="20453"/>
                </a:lnTo>
                <a:lnTo>
                  <a:pt x="1064" y="21057"/>
                </a:lnTo>
                <a:lnTo>
                  <a:pt x="1064" y="21669"/>
                </a:lnTo>
                <a:lnTo>
                  <a:pt x="528" y="21669"/>
                </a:lnTo>
                <a:lnTo>
                  <a:pt x="528" y="22273"/>
                </a:lnTo>
                <a:lnTo>
                  <a:pt x="528" y="22885"/>
                </a:lnTo>
                <a:lnTo>
                  <a:pt x="528" y="23488"/>
                </a:lnTo>
                <a:lnTo>
                  <a:pt x="528" y="24100"/>
                </a:lnTo>
                <a:lnTo>
                  <a:pt x="0" y="24100"/>
                </a:lnTo>
                <a:lnTo>
                  <a:pt x="0" y="24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4" name="Shape 2614"/>
          <p:cNvSpPr/>
          <p:nvPr/>
        </p:nvSpPr>
        <p:spPr>
          <a:xfrm>
            <a:off x="6208571" y="2859331"/>
            <a:ext cx="21590" cy="3810"/>
          </a:xfrm>
          <a:custGeom>
            <a:avLst/>
            <a:gdLst/>
            <a:ahLst/>
            <a:cxnLst/>
            <a:rect l="0" t="0" r="0" b="0"/>
            <a:pathLst>
              <a:path w="21589" h="3810" extrusionOk="0">
                <a:moveTo>
                  <a:pt x="21094" y="0"/>
                </a:moveTo>
                <a:lnTo>
                  <a:pt x="20566" y="0"/>
                </a:lnTo>
                <a:lnTo>
                  <a:pt x="20566" y="0"/>
                </a:lnTo>
                <a:lnTo>
                  <a:pt x="20566" y="611"/>
                </a:lnTo>
                <a:lnTo>
                  <a:pt x="19502" y="611"/>
                </a:lnTo>
                <a:lnTo>
                  <a:pt x="19502" y="1215"/>
                </a:lnTo>
                <a:lnTo>
                  <a:pt x="18966" y="1215"/>
                </a:lnTo>
                <a:lnTo>
                  <a:pt x="18966" y="1827"/>
                </a:lnTo>
                <a:lnTo>
                  <a:pt x="17902" y="1827"/>
                </a:lnTo>
                <a:lnTo>
                  <a:pt x="17902" y="2431"/>
                </a:lnTo>
                <a:lnTo>
                  <a:pt x="17374" y="2431"/>
                </a:lnTo>
                <a:lnTo>
                  <a:pt x="16667" y="2431"/>
                </a:lnTo>
                <a:lnTo>
                  <a:pt x="16131" y="2431"/>
                </a:lnTo>
                <a:lnTo>
                  <a:pt x="16131" y="3043"/>
                </a:lnTo>
                <a:lnTo>
                  <a:pt x="15603" y="3043"/>
                </a:lnTo>
                <a:lnTo>
                  <a:pt x="15067" y="3043"/>
                </a:lnTo>
                <a:lnTo>
                  <a:pt x="14539" y="3043"/>
                </a:lnTo>
                <a:lnTo>
                  <a:pt x="14539" y="3646"/>
                </a:lnTo>
                <a:lnTo>
                  <a:pt x="14003" y="3646"/>
                </a:lnTo>
                <a:lnTo>
                  <a:pt x="13475" y="3646"/>
                </a:lnTo>
                <a:lnTo>
                  <a:pt x="12939" y="3646"/>
                </a:lnTo>
                <a:lnTo>
                  <a:pt x="12411" y="3646"/>
                </a:lnTo>
                <a:lnTo>
                  <a:pt x="11875" y="3646"/>
                </a:lnTo>
                <a:lnTo>
                  <a:pt x="11347" y="3646"/>
                </a:lnTo>
                <a:lnTo>
                  <a:pt x="0" y="36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5" name="Shape 2615"/>
          <p:cNvSpPr/>
          <p:nvPr/>
        </p:nvSpPr>
        <p:spPr>
          <a:xfrm>
            <a:off x="6180028" y="2862977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6" name="Shape 2616"/>
          <p:cNvSpPr/>
          <p:nvPr/>
        </p:nvSpPr>
        <p:spPr>
          <a:xfrm>
            <a:off x="6152729" y="2857911"/>
            <a:ext cx="20955" cy="5080"/>
          </a:xfrm>
          <a:custGeom>
            <a:avLst/>
            <a:gdLst/>
            <a:ahLst/>
            <a:cxnLst/>
            <a:rect l="0" t="0" r="0" b="0"/>
            <a:pathLst>
              <a:path w="20954" h="5080" extrusionOk="0">
                <a:moveTo>
                  <a:pt x="20387" y="5066"/>
                </a:moveTo>
                <a:lnTo>
                  <a:pt x="10104" y="5066"/>
                </a:lnTo>
                <a:lnTo>
                  <a:pt x="9576" y="5066"/>
                </a:lnTo>
                <a:lnTo>
                  <a:pt x="9047" y="5066"/>
                </a:lnTo>
                <a:lnTo>
                  <a:pt x="8512" y="5066"/>
                </a:lnTo>
                <a:lnTo>
                  <a:pt x="7983" y="5066"/>
                </a:lnTo>
                <a:lnTo>
                  <a:pt x="7448" y="5066"/>
                </a:lnTo>
                <a:lnTo>
                  <a:pt x="6919" y="5066"/>
                </a:lnTo>
                <a:lnTo>
                  <a:pt x="6919" y="4462"/>
                </a:lnTo>
                <a:lnTo>
                  <a:pt x="6384" y="4462"/>
                </a:lnTo>
                <a:lnTo>
                  <a:pt x="5855" y="4462"/>
                </a:lnTo>
                <a:lnTo>
                  <a:pt x="5320" y="4462"/>
                </a:lnTo>
                <a:lnTo>
                  <a:pt x="4791" y="4462"/>
                </a:lnTo>
                <a:lnTo>
                  <a:pt x="4791" y="4462"/>
                </a:lnTo>
                <a:lnTo>
                  <a:pt x="2663" y="2635"/>
                </a:lnTo>
                <a:lnTo>
                  <a:pt x="2128" y="2635"/>
                </a:lnTo>
                <a:lnTo>
                  <a:pt x="1599" y="2635"/>
                </a:lnTo>
                <a:lnTo>
                  <a:pt x="1599" y="2031"/>
                </a:lnTo>
                <a:lnTo>
                  <a:pt x="1064" y="2031"/>
                </a:lnTo>
                <a:lnTo>
                  <a:pt x="1064" y="2031"/>
                </a:lnTo>
                <a:lnTo>
                  <a:pt x="0" y="6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7" name="Shape 2617"/>
          <p:cNvSpPr/>
          <p:nvPr/>
        </p:nvSpPr>
        <p:spPr>
          <a:xfrm>
            <a:off x="6148301" y="2826524"/>
            <a:ext cx="635" cy="24765"/>
          </a:xfrm>
          <a:custGeom>
            <a:avLst/>
            <a:gdLst/>
            <a:ahLst/>
            <a:cxnLst/>
            <a:rect l="0" t="0" r="0" b="0"/>
            <a:pathLst>
              <a:path w="635" h="24764" extrusionOk="0">
                <a:moveTo>
                  <a:pt x="528" y="24704"/>
                </a:moveTo>
                <a:lnTo>
                  <a:pt x="528" y="24704"/>
                </a:lnTo>
                <a:lnTo>
                  <a:pt x="528" y="23488"/>
                </a:lnTo>
                <a:lnTo>
                  <a:pt x="0" y="23488"/>
                </a:lnTo>
                <a:lnTo>
                  <a:pt x="0" y="23488"/>
                </a:lnTo>
                <a:lnTo>
                  <a:pt x="0" y="1964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8" name="Shape 2618"/>
          <p:cNvSpPr/>
          <p:nvPr/>
        </p:nvSpPr>
        <p:spPr>
          <a:xfrm>
            <a:off x="6148301" y="279371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9" name="Shape 2619"/>
          <p:cNvSpPr/>
          <p:nvPr/>
        </p:nvSpPr>
        <p:spPr>
          <a:xfrm>
            <a:off x="6148301" y="2780542"/>
            <a:ext cx="0" cy="5080"/>
          </a:xfrm>
          <a:custGeom>
            <a:avLst/>
            <a:gdLst/>
            <a:ahLst/>
            <a:cxnLst/>
            <a:rect l="0" t="0" r="0" b="0"/>
            <a:pathLst>
              <a:path w="120000" h="5080" extrusionOk="0">
                <a:moveTo>
                  <a:pt x="0" y="2231"/>
                </a:moveTo>
                <a:lnTo>
                  <a:pt x="0" y="22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0" name="Shape 2620"/>
          <p:cNvSpPr/>
          <p:nvPr/>
        </p:nvSpPr>
        <p:spPr>
          <a:xfrm>
            <a:off x="6062146" y="3530674"/>
            <a:ext cx="1076960" cy="544830"/>
          </a:xfrm>
          <a:custGeom>
            <a:avLst/>
            <a:gdLst/>
            <a:ahLst/>
            <a:cxnLst/>
            <a:rect l="0" t="0" r="0" b="0"/>
            <a:pathLst>
              <a:path w="1076959" h="544829" extrusionOk="0">
                <a:moveTo>
                  <a:pt x="839721" y="0"/>
                </a:moveTo>
                <a:lnTo>
                  <a:pt x="0" y="0"/>
                </a:lnTo>
                <a:lnTo>
                  <a:pt x="0" y="544820"/>
                </a:lnTo>
                <a:lnTo>
                  <a:pt x="839721" y="544820"/>
                </a:lnTo>
                <a:lnTo>
                  <a:pt x="1076588" y="272411"/>
                </a:lnTo>
                <a:lnTo>
                  <a:pt x="83972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1" name="Shape 2621"/>
          <p:cNvSpPr/>
          <p:nvPr/>
        </p:nvSpPr>
        <p:spPr>
          <a:xfrm>
            <a:off x="6062146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2" name="Shape 2622"/>
          <p:cNvSpPr/>
          <p:nvPr/>
        </p:nvSpPr>
        <p:spPr>
          <a:xfrm>
            <a:off x="6090687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3" name="Shape 2623"/>
          <p:cNvSpPr/>
          <p:nvPr/>
        </p:nvSpPr>
        <p:spPr>
          <a:xfrm>
            <a:off x="6119759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4" name="Shape 2624"/>
          <p:cNvSpPr/>
          <p:nvPr/>
        </p:nvSpPr>
        <p:spPr>
          <a:xfrm>
            <a:off x="6148301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5" name="Shape 2625"/>
          <p:cNvSpPr/>
          <p:nvPr/>
        </p:nvSpPr>
        <p:spPr>
          <a:xfrm>
            <a:off x="6176843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6" name="Shape 2626"/>
          <p:cNvSpPr/>
          <p:nvPr/>
        </p:nvSpPr>
        <p:spPr>
          <a:xfrm>
            <a:off x="6205914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7" name="Shape 2627"/>
          <p:cNvSpPr/>
          <p:nvPr/>
        </p:nvSpPr>
        <p:spPr>
          <a:xfrm>
            <a:off x="6234457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8" name="Shape 2628"/>
          <p:cNvSpPr/>
          <p:nvPr/>
        </p:nvSpPr>
        <p:spPr>
          <a:xfrm>
            <a:off x="6262992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9" name="Shape 2629"/>
          <p:cNvSpPr/>
          <p:nvPr/>
        </p:nvSpPr>
        <p:spPr>
          <a:xfrm>
            <a:off x="6292070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0" name="Shape 2630"/>
          <p:cNvSpPr/>
          <p:nvPr/>
        </p:nvSpPr>
        <p:spPr>
          <a:xfrm>
            <a:off x="6320606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1" name="Shape 2631"/>
          <p:cNvSpPr/>
          <p:nvPr/>
        </p:nvSpPr>
        <p:spPr>
          <a:xfrm>
            <a:off x="6349148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2" name="Shape 2632"/>
          <p:cNvSpPr/>
          <p:nvPr/>
        </p:nvSpPr>
        <p:spPr>
          <a:xfrm>
            <a:off x="6378219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3" name="Shape 2633"/>
          <p:cNvSpPr/>
          <p:nvPr/>
        </p:nvSpPr>
        <p:spPr>
          <a:xfrm>
            <a:off x="6406762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4" name="Shape 2634"/>
          <p:cNvSpPr/>
          <p:nvPr/>
        </p:nvSpPr>
        <p:spPr>
          <a:xfrm>
            <a:off x="6435304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5" name="Shape 2635"/>
          <p:cNvSpPr/>
          <p:nvPr/>
        </p:nvSpPr>
        <p:spPr>
          <a:xfrm>
            <a:off x="6464375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6" name="Shape 2636"/>
          <p:cNvSpPr/>
          <p:nvPr/>
        </p:nvSpPr>
        <p:spPr>
          <a:xfrm>
            <a:off x="6492918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7" name="Shape 2637"/>
          <p:cNvSpPr/>
          <p:nvPr/>
        </p:nvSpPr>
        <p:spPr>
          <a:xfrm>
            <a:off x="6521282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8" name="Shape 2638"/>
          <p:cNvSpPr/>
          <p:nvPr/>
        </p:nvSpPr>
        <p:spPr>
          <a:xfrm>
            <a:off x="6550353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9" name="Shape 2639"/>
          <p:cNvSpPr/>
          <p:nvPr/>
        </p:nvSpPr>
        <p:spPr>
          <a:xfrm>
            <a:off x="6578896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0" name="Shape 2640"/>
          <p:cNvSpPr/>
          <p:nvPr/>
        </p:nvSpPr>
        <p:spPr>
          <a:xfrm>
            <a:off x="6607431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1" name="Shape 2641"/>
          <p:cNvSpPr/>
          <p:nvPr/>
        </p:nvSpPr>
        <p:spPr>
          <a:xfrm>
            <a:off x="6636501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2" name="Shape 2642"/>
          <p:cNvSpPr/>
          <p:nvPr/>
        </p:nvSpPr>
        <p:spPr>
          <a:xfrm>
            <a:off x="6665045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3" name="Shape 2643"/>
          <p:cNvSpPr/>
          <p:nvPr/>
        </p:nvSpPr>
        <p:spPr>
          <a:xfrm>
            <a:off x="6693587" y="353067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4" name="Shape 2644"/>
          <p:cNvSpPr/>
          <p:nvPr/>
        </p:nvSpPr>
        <p:spPr>
          <a:xfrm>
            <a:off x="6722658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5" name="Shape 2645"/>
          <p:cNvSpPr/>
          <p:nvPr/>
        </p:nvSpPr>
        <p:spPr>
          <a:xfrm>
            <a:off x="6751201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6" name="Shape 2646"/>
          <p:cNvSpPr/>
          <p:nvPr/>
        </p:nvSpPr>
        <p:spPr>
          <a:xfrm>
            <a:off x="6779757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7" name="Shape 2647"/>
          <p:cNvSpPr/>
          <p:nvPr/>
        </p:nvSpPr>
        <p:spPr>
          <a:xfrm>
            <a:off x="6808821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8" name="Shape 2648"/>
          <p:cNvSpPr/>
          <p:nvPr/>
        </p:nvSpPr>
        <p:spPr>
          <a:xfrm>
            <a:off x="6837385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9" name="Shape 2649"/>
          <p:cNvSpPr/>
          <p:nvPr/>
        </p:nvSpPr>
        <p:spPr>
          <a:xfrm>
            <a:off x="6865877" y="353067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9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0" name="Shape 2650"/>
          <p:cNvSpPr/>
          <p:nvPr/>
        </p:nvSpPr>
        <p:spPr>
          <a:xfrm>
            <a:off x="6894941" y="3530674"/>
            <a:ext cx="17780" cy="12065"/>
          </a:xfrm>
          <a:custGeom>
            <a:avLst/>
            <a:gdLst/>
            <a:ahLst/>
            <a:cxnLst/>
            <a:rect l="0" t="0" r="0" b="0"/>
            <a:pathLst>
              <a:path w="17779" h="12064" extrusionOk="0">
                <a:moveTo>
                  <a:pt x="0" y="0"/>
                </a:moveTo>
                <a:lnTo>
                  <a:pt x="6926" y="0"/>
                </a:lnTo>
                <a:lnTo>
                  <a:pt x="17209" y="1195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1" name="Shape 2651"/>
          <p:cNvSpPr/>
          <p:nvPr/>
        </p:nvSpPr>
        <p:spPr>
          <a:xfrm>
            <a:off x="6916935" y="3548092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2" name="Shape 2652"/>
          <p:cNvSpPr/>
          <p:nvPr/>
        </p:nvSpPr>
        <p:spPr>
          <a:xfrm>
            <a:off x="6937502" y="3571581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3" name="Shape 2653"/>
          <p:cNvSpPr/>
          <p:nvPr/>
        </p:nvSpPr>
        <p:spPr>
          <a:xfrm>
            <a:off x="6957924" y="3595079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4" name="Shape 2654"/>
          <p:cNvSpPr/>
          <p:nvPr/>
        </p:nvSpPr>
        <p:spPr>
          <a:xfrm>
            <a:off x="6977777" y="3618576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0" y="0"/>
                </a:moveTo>
                <a:lnTo>
                  <a:pt x="0" y="0"/>
                </a:lnTo>
                <a:lnTo>
                  <a:pt x="155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5" name="Shape 2655"/>
          <p:cNvSpPr/>
          <p:nvPr/>
        </p:nvSpPr>
        <p:spPr>
          <a:xfrm>
            <a:off x="6998343" y="3641461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6" name="Shape 2656"/>
          <p:cNvSpPr/>
          <p:nvPr/>
        </p:nvSpPr>
        <p:spPr>
          <a:xfrm>
            <a:off x="7018694" y="3665154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7" name="Shape 2657"/>
          <p:cNvSpPr/>
          <p:nvPr/>
        </p:nvSpPr>
        <p:spPr>
          <a:xfrm>
            <a:off x="7038547" y="3688651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0" y="0"/>
                </a:moveTo>
                <a:lnTo>
                  <a:pt x="0" y="0"/>
                </a:lnTo>
                <a:lnTo>
                  <a:pt x="15638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8" name="Shape 2658"/>
          <p:cNvSpPr/>
          <p:nvPr/>
        </p:nvSpPr>
        <p:spPr>
          <a:xfrm>
            <a:off x="7059113" y="3711536"/>
            <a:ext cx="15240" cy="18415"/>
          </a:xfrm>
          <a:custGeom>
            <a:avLst/>
            <a:gdLst/>
            <a:ahLst/>
            <a:cxnLst/>
            <a:rect l="0" t="0" r="0" b="0"/>
            <a:pathLst>
              <a:path w="15240" h="18414" extrusionOk="0">
                <a:moveTo>
                  <a:pt x="0" y="0"/>
                </a:moveTo>
                <a:lnTo>
                  <a:pt x="0" y="0"/>
                </a:lnTo>
                <a:lnTo>
                  <a:pt x="15067" y="178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9" name="Shape 2659"/>
          <p:cNvSpPr/>
          <p:nvPr/>
        </p:nvSpPr>
        <p:spPr>
          <a:xfrm>
            <a:off x="7079536" y="3735033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0" name="Shape 2660"/>
          <p:cNvSpPr/>
          <p:nvPr/>
        </p:nvSpPr>
        <p:spPr>
          <a:xfrm>
            <a:off x="7099888" y="3758522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1" name="Shape 2661"/>
          <p:cNvSpPr/>
          <p:nvPr/>
        </p:nvSpPr>
        <p:spPr>
          <a:xfrm>
            <a:off x="7119954" y="3782019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0" y="0"/>
                </a:moveTo>
                <a:lnTo>
                  <a:pt x="0" y="0"/>
                </a:lnTo>
                <a:lnTo>
                  <a:pt x="15567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2" name="Shape 2662"/>
          <p:cNvSpPr/>
          <p:nvPr/>
        </p:nvSpPr>
        <p:spPr>
          <a:xfrm>
            <a:off x="7121525" y="3804904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3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3" name="Shape 2663"/>
          <p:cNvSpPr/>
          <p:nvPr/>
        </p:nvSpPr>
        <p:spPr>
          <a:xfrm>
            <a:off x="7101673" y="3828401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4" name="Shape 2664"/>
          <p:cNvSpPr/>
          <p:nvPr/>
        </p:nvSpPr>
        <p:spPr>
          <a:xfrm>
            <a:off x="7081107" y="3851898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41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5" name="Shape 2665"/>
          <p:cNvSpPr/>
          <p:nvPr/>
        </p:nvSpPr>
        <p:spPr>
          <a:xfrm>
            <a:off x="7060683" y="3874784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638" y="0"/>
                </a:moveTo>
                <a:lnTo>
                  <a:pt x="15638" y="0"/>
                </a:lnTo>
                <a:lnTo>
                  <a:pt x="0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6" name="Shape 2666"/>
          <p:cNvSpPr/>
          <p:nvPr/>
        </p:nvSpPr>
        <p:spPr>
          <a:xfrm>
            <a:off x="7040689" y="3898477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7" name="Shape 2667"/>
          <p:cNvSpPr/>
          <p:nvPr/>
        </p:nvSpPr>
        <p:spPr>
          <a:xfrm>
            <a:off x="7020266" y="3921974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2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8" name="Shape 2668"/>
          <p:cNvSpPr/>
          <p:nvPr/>
        </p:nvSpPr>
        <p:spPr>
          <a:xfrm>
            <a:off x="6999914" y="3945463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22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9" name="Shape 2669"/>
          <p:cNvSpPr/>
          <p:nvPr/>
        </p:nvSpPr>
        <p:spPr>
          <a:xfrm>
            <a:off x="6979348" y="3968356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0" name="Shape 2670"/>
          <p:cNvSpPr/>
          <p:nvPr/>
        </p:nvSpPr>
        <p:spPr>
          <a:xfrm>
            <a:off x="6959496" y="3991845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41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1" name="Shape 2671"/>
          <p:cNvSpPr/>
          <p:nvPr/>
        </p:nvSpPr>
        <p:spPr>
          <a:xfrm>
            <a:off x="6939073" y="4015341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15067" y="0"/>
                </a:moveTo>
                <a:lnTo>
                  <a:pt x="15067" y="0"/>
                </a:lnTo>
                <a:lnTo>
                  <a:pt x="0" y="1741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2" name="Shape 2672"/>
          <p:cNvSpPr/>
          <p:nvPr/>
        </p:nvSpPr>
        <p:spPr>
          <a:xfrm>
            <a:off x="6918578" y="4038227"/>
            <a:ext cx="15875" cy="18415"/>
          </a:xfrm>
          <a:custGeom>
            <a:avLst/>
            <a:gdLst/>
            <a:ahLst/>
            <a:cxnLst/>
            <a:rect l="0" t="0" r="0" b="0"/>
            <a:pathLst>
              <a:path w="15875" h="18414" extrusionOk="0">
                <a:moveTo>
                  <a:pt x="15567" y="0"/>
                </a:moveTo>
                <a:lnTo>
                  <a:pt x="15567" y="0"/>
                </a:lnTo>
                <a:lnTo>
                  <a:pt x="0" y="1802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3" name="Shape 2673"/>
          <p:cNvSpPr/>
          <p:nvPr/>
        </p:nvSpPr>
        <p:spPr>
          <a:xfrm>
            <a:off x="6897084" y="4061722"/>
            <a:ext cx="17145" cy="13970"/>
          </a:xfrm>
          <a:custGeom>
            <a:avLst/>
            <a:gdLst/>
            <a:ahLst/>
            <a:cxnLst/>
            <a:rect l="0" t="0" r="0" b="0"/>
            <a:pathLst>
              <a:path w="17145" h="13970" extrusionOk="0">
                <a:moveTo>
                  <a:pt x="16638" y="0"/>
                </a:moveTo>
                <a:lnTo>
                  <a:pt x="4784" y="13772"/>
                </a:lnTo>
                <a:lnTo>
                  <a:pt x="0" y="137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4" name="Shape 2674"/>
          <p:cNvSpPr/>
          <p:nvPr/>
        </p:nvSpPr>
        <p:spPr>
          <a:xfrm>
            <a:off x="6868520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5" name="Shape 2675"/>
          <p:cNvSpPr/>
          <p:nvPr/>
        </p:nvSpPr>
        <p:spPr>
          <a:xfrm>
            <a:off x="6839456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6" name="Shape 2676"/>
          <p:cNvSpPr/>
          <p:nvPr/>
        </p:nvSpPr>
        <p:spPr>
          <a:xfrm>
            <a:off x="6810964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22" y="0"/>
                </a:moveTo>
                <a:lnTo>
                  <a:pt x="214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7" name="Shape 2677"/>
          <p:cNvSpPr/>
          <p:nvPr/>
        </p:nvSpPr>
        <p:spPr>
          <a:xfrm>
            <a:off x="6782399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7" y="0"/>
                </a:moveTo>
                <a:lnTo>
                  <a:pt x="2163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8" name="Shape 2678"/>
          <p:cNvSpPr/>
          <p:nvPr/>
        </p:nvSpPr>
        <p:spPr>
          <a:xfrm>
            <a:off x="6753328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44" y="0"/>
                </a:moveTo>
                <a:lnTo>
                  <a:pt x="216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9" name="Shape 2679"/>
          <p:cNvSpPr/>
          <p:nvPr/>
        </p:nvSpPr>
        <p:spPr>
          <a:xfrm>
            <a:off x="6724786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0" name="Shape 2680"/>
          <p:cNvSpPr/>
          <p:nvPr/>
        </p:nvSpPr>
        <p:spPr>
          <a:xfrm>
            <a:off x="6696243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1" name="Shape 2681"/>
          <p:cNvSpPr/>
          <p:nvPr/>
        </p:nvSpPr>
        <p:spPr>
          <a:xfrm>
            <a:off x="6667172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2" name="Shape 2682"/>
          <p:cNvSpPr/>
          <p:nvPr/>
        </p:nvSpPr>
        <p:spPr>
          <a:xfrm>
            <a:off x="6638630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3" name="Shape 2683"/>
          <p:cNvSpPr/>
          <p:nvPr/>
        </p:nvSpPr>
        <p:spPr>
          <a:xfrm>
            <a:off x="6610094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4" name="Shape 2684"/>
          <p:cNvSpPr/>
          <p:nvPr/>
        </p:nvSpPr>
        <p:spPr>
          <a:xfrm>
            <a:off x="6581016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5" name="Shape 2685"/>
          <p:cNvSpPr/>
          <p:nvPr/>
        </p:nvSpPr>
        <p:spPr>
          <a:xfrm>
            <a:off x="6552659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6" name="Shape 2686"/>
          <p:cNvSpPr/>
          <p:nvPr/>
        </p:nvSpPr>
        <p:spPr>
          <a:xfrm>
            <a:off x="6524117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7" name="Shape 2687"/>
          <p:cNvSpPr/>
          <p:nvPr/>
        </p:nvSpPr>
        <p:spPr>
          <a:xfrm>
            <a:off x="6495046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8" name="Shape 2688"/>
          <p:cNvSpPr/>
          <p:nvPr/>
        </p:nvSpPr>
        <p:spPr>
          <a:xfrm>
            <a:off x="6466503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9" name="Shape 2689"/>
          <p:cNvSpPr/>
          <p:nvPr/>
        </p:nvSpPr>
        <p:spPr>
          <a:xfrm>
            <a:off x="6437961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0" name="Shape 2690"/>
          <p:cNvSpPr/>
          <p:nvPr/>
        </p:nvSpPr>
        <p:spPr>
          <a:xfrm>
            <a:off x="6408890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1" name="Shape 2691"/>
          <p:cNvSpPr/>
          <p:nvPr/>
        </p:nvSpPr>
        <p:spPr>
          <a:xfrm>
            <a:off x="6380347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2" name="Shape 2692"/>
          <p:cNvSpPr/>
          <p:nvPr/>
        </p:nvSpPr>
        <p:spPr>
          <a:xfrm>
            <a:off x="6351805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3" name="Shape 2693"/>
          <p:cNvSpPr/>
          <p:nvPr/>
        </p:nvSpPr>
        <p:spPr>
          <a:xfrm>
            <a:off x="6322734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4" name="Shape 2694"/>
          <p:cNvSpPr/>
          <p:nvPr/>
        </p:nvSpPr>
        <p:spPr>
          <a:xfrm>
            <a:off x="6294191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5" name="Shape 2695"/>
          <p:cNvSpPr/>
          <p:nvPr/>
        </p:nvSpPr>
        <p:spPr>
          <a:xfrm>
            <a:off x="6265656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6" name="Shape 2696"/>
          <p:cNvSpPr/>
          <p:nvPr/>
        </p:nvSpPr>
        <p:spPr>
          <a:xfrm>
            <a:off x="6236578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7" name="Shape 2697"/>
          <p:cNvSpPr/>
          <p:nvPr/>
        </p:nvSpPr>
        <p:spPr>
          <a:xfrm>
            <a:off x="6208043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8" name="Shape 2698"/>
          <p:cNvSpPr/>
          <p:nvPr/>
        </p:nvSpPr>
        <p:spPr>
          <a:xfrm>
            <a:off x="6179500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9" name="Shape 2699"/>
          <p:cNvSpPr/>
          <p:nvPr/>
        </p:nvSpPr>
        <p:spPr>
          <a:xfrm>
            <a:off x="6150429" y="4075494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0" name="Shape 2700"/>
          <p:cNvSpPr/>
          <p:nvPr/>
        </p:nvSpPr>
        <p:spPr>
          <a:xfrm>
            <a:off x="6122063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2" y="0"/>
                </a:moveTo>
                <a:lnTo>
                  <a:pt x="2145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1" name="Shape 2701"/>
          <p:cNvSpPr/>
          <p:nvPr/>
        </p:nvSpPr>
        <p:spPr>
          <a:xfrm>
            <a:off x="6093523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0" y="0"/>
                </a:moveTo>
                <a:lnTo>
                  <a:pt x="2145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2" name="Shape 2702"/>
          <p:cNvSpPr/>
          <p:nvPr/>
        </p:nvSpPr>
        <p:spPr>
          <a:xfrm>
            <a:off x="6064451" y="4075494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49" y="0"/>
                </a:moveTo>
                <a:lnTo>
                  <a:pt x="2144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3" name="Shape 2703"/>
          <p:cNvSpPr/>
          <p:nvPr/>
        </p:nvSpPr>
        <p:spPr>
          <a:xfrm>
            <a:off x="6062146" y="404511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4" name="Shape 2704"/>
          <p:cNvSpPr/>
          <p:nvPr/>
        </p:nvSpPr>
        <p:spPr>
          <a:xfrm>
            <a:off x="6062146" y="4012303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5" name="Shape 2705"/>
          <p:cNvSpPr/>
          <p:nvPr/>
        </p:nvSpPr>
        <p:spPr>
          <a:xfrm>
            <a:off x="6062146" y="3979493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4"/>
                </a:moveTo>
                <a:lnTo>
                  <a:pt x="0" y="12354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6" name="Shape 2706"/>
          <p:cNvSpPr/>
          <p:nvPr/>
        </p:nvSpPr>
        <p:spPr>
          <a:xfrm>
            <a:off x="6062146" y="3946075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7" name="Shape 2707"/>
          <p:cNvSpPr/>
          <p:nvPr/>
        </p:nvSpPr>
        <p:spPr>
          <a:xfrm>
            <a:off x="6062146" y="391326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8" name="Shape 2708"/>
          <p:cNvSpPr/>
          <p:nvPr/>
        </p:nvSpPr>
        <p:spPr>
          <a:xfrm>
            <a:off x="6062146" y="388045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9" name="Shape 2709"/>
          <p:cNvSpPr/>
          <p:nvPr/>
        </p:nvSpPr>
        <p:spPr>
          <a:xfrm>
            <a:off x="6062146" y="384703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0" name="Shape 2710"/>
          <p:cNvSpPr/>
          <p:nvPr/>
        </p:nvSpPr>
        <p:spPr>
          <a:xfrm>
            <a:off x="6062146" y="3814222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1" name="Shape 2711"/>
          <p:cNvSpPr/>
          <p:nvPr/>
        </p:nvSpPr>
        <p:spPr>
          <a:xfrm>
            <a:off x="6062146" y="378141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2" name="Shape 2712"/>
          <p:cNvSpPr/>
          <p:nvPr/>
        </p:nvSpPr>
        <p:spPr>
          <a:xfrm>
            <a:off x="6062146" y="3747997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3" name="Shape 2713"/>
          <p:cNvSpPr/>
          <p:nvPr/>
        </p:nvSpPr>
        <p:spPr>
          <a:xfrm>
            <a:off x="6062146" y="3715183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4" name="Shape 2714"/>
          <p:cNvSpPr/>
          <p:nvPr/>
        </p:nvSpPr>
        <p:spPr>
          <a:xfrm>
            <a:off x="6062146" y="368236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5" name="Shape 2715"/>
          <p:cNvSpPr/>
          <p:nvPr/>
        </p:nvSpPr>
        <p:spPr>
          <a:xfrm>
            <a:off x="6062146" y="364895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6" name="Shape 2716"/>
          <p:cNvSpPr/>
          <p:nvPr/>
        </p:nvSpPr>
        <p:spPr>
          <a:xfrm>
            <a:off x="6062146" y="361614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2"/>
                </a:moveTo>
                <a:lnTo>
                  <a:pt x="0" y="12352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7" name="Shape 2717"/>
          <p:cNvSpPr/>
          <p:nvPr/>
        </p:nvSpPr>
        <p:spPr>
          <a:xfrm>
            <a:off x="6062146" y="358333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8" name="Shape 2718"/>
          <p:cNvSpPr/>
          <p:nvPr/>
        </p:nvSpPr>
        <p:spPr>
          <a:xfrm>
            <a:off x="6062146" y="3549912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9" name="Shape 2719"/>
          <p:cNvSpPr/>
          <p:nvPr/>
        </p:nvSpPr>
        <p:spPr>
          <a:xfrm>
            <a:off x="6062146" y="353067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568"/>
                </a:moveTo>
                <a:lnTo>
                  <a:pt x="0" y="5568"/>
                </a:lnTo>
              </a:path>
            </a:pathLst>
          </a:custGeom>
          <a:noFill/>
          <a:ln w="11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0" name="Shape 2720"/>
          <p:cNvSpPr txBox="1"/>
          <p:nvPr/>
        </p:nvSpPr>
        <p:spPr>
          <a:xfrm>
            <a:off x="6318725" y="3701879"/>
            <a:ext cx="447675" cy="20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11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1" name="Shape 2721"/>
          <p:cNvSpPr/>
          <p:nvPr/>
        </p:nvSpPr>
        <p:spPr>
          <a:xfrm>
            <a:off x="6125255" y="3580295"/>
            <a:ext cx="86360" cy="99060"/>
          </a:xfrm>
          <a:custGeom>
            <a:avLst/>
            <a:gdLst/>
            <a:ahLst/>
            <a:cxnLst/>
            <a:rect l="0" t="0" r="0" b="0"/>
            <a:pathLst>
              <a:path w="86360" h="99060" extrusionOk="0">
                <a:moveTo>
                  <a:pt x="79595" y="0"/>
                </a:moveTo>
                <a:lnTo>
                  <a:pt x="6379" y="0"/>
                </a:lnTo>
                <a:lnTo>
                  <a:pt x="0" y="7489"/>
                </a:lnTo>
                <a:lnTo>
                  <a:pt x="0" y="91548"/>
                </a:lnTo>
                <a:lnTo>
                  <a:pt x="6379" y="99038"/>
                </a:lnTo>
                <a:lnTo>
                  <a:pt x="79595" y="99038"/>
                </a:lnTo>
                <a:lnTo>
                  <a:pt x="86151" y="91548"/>
                </a:lnTo>
                <a:lnTo>
                  <a:pt x="86151" y="7489"/>
                </a:lnTo>
                <a:lnTo>
                  <a:pt x="79595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2" name="Shape 2722"/>
          <p:cNvSpPr/>
          <p:nvPr/>
        </p:nvSpPr>
        <p:spPr>
          <a:xfrm>
            <a:off x="6125255" y="3580295"/>
            <a:ext cx="13970" cy="17145"/>
          </a:xfrm>
          <a:custGeom>
            <a:avLst/>
            <a:gdLst/>
            <a:ahLst/>
            <a:cxnLst/>
            <a:rect l="0" t="0" r="0" b="0"/>
            <a:pathLst>
              <a:path w="13970" h="17145" extrusionOk="0">
                <a:moveTo>
                  <a:pt x="0" y="16602"/>
                </a:moveTo>
                <a:lnTo>
                  <a:pt x="0" y="16602"/>
                </a:lnTo>
                <a:lnTo>
                  <a:pt x="0" y="14783"/>
                </a:lnTo>
                <a:lnTo>
                  <a:pt x="531" y="14783"/>
                </a:lnTo>
                <a:lnTo>
                  <a:pt x="531" y="14179"/>
                </a:lnTo>
                <a:lnTo>
                  <a:pt x="531" y="13567"/>
                </a:lnTo>
                <a:lnTo>
                  <a:pt x="531" y="12964"/>
                </a:lnTo>
                <a:lnTo>
                  <a:pt x="531" y="12352"/>
                </a:lnTo>
                <a:lnTo>
                  <a:pt x="531" y="11748"/>
                </a:lnTo>
                <a:lnTo>
                  <a:pt x="1063" y="11748"/>
                </a:lnTo>
                <a:lnTo>
                  <a:pt x="1063" y="11136"/>
                </a:lnTo>
                <a:lnTo>
                  <a:pt x="1063" y="10532"/>
                </a:lnTo>
                <a:lnTo>
                  <a:pt x="1063" y="9920"/>
                </a:lnTo>
                <a:lnTo>
                  <a:pt x="1594" y="9920"/>
                </a:lnTo>
                <a:lnTo>
                  <a:pt x="1594" y="9317"/>
                </a:lnTo>
                <a:lnTo>
                  <a:pt x="1594" y="8705"/>
                </a:lnTo>
                <a:lnTo>
                  <a:pt x="1594" y="8705"/>
                </a:lnTo>
                <a:lnTo>
                  <a:pt x="2130" y="8705"/>
                </a:lnTo>
                <a:lnTo>
                  <a:pt x="2130" y="8101"/>
                </a:lnTo>
                <a:lnTo>
                  <a:pt x="2658" y="8101"/>
                </a:lnTo>
                <a:lnTo>
                  <a:pt x="2658" y="7489"/>
                </a:lnTo>
                <a:lnTo>
                  <a:pt x="2658" y="6885"/>
                </a:lnTo>
                <a:lnTo>
                  <a:pt x="2658" y="6885"/>
                </a:lnTo>
                <a:lnTo>
                  <a:pt x="3194" y="6885"/>
                </a:lnTo>
                <a:lnTo>
                  <a:pt x="3194" y="6078"/>
                </a:lnTo>
                <a:lnTo>
                  <a:pt x="3722" y="6078"/>
                </a:lnTo>
                <a:lnTo>
                  <a:pt x="3722" y="5466"/>
                </a:lnTo>
                <a:lnTo>
                  <a:pt x="4251" y="5466"/>
                </a:lnTo>
                <a:lnTo>
                  <a:pt x="4251" y="4862"/>
                </a:lnTo>
                <a:lnTo>
                  <a:pt x="4786" y="4862"/>
                </a:lnTo>
                <a:lnTo>
                  <a:pt x="4786" y="4250"/>
                </a:lnTo>
                <a:lnTo>
                  <a:pt x="5315" y="4250"/>
                </a:lnTo>
                <a:lnTo>
                  <a:pt x="5315" y="3646"/>
                </a:lnTo>
                <a:lnTo>
                  <a:pt x="5850" y="3646"/>
                </a:lnTo>
                <a:lnTo>
                  <a:pt x="5850" y="3035"/>
                </a:lnTo>
                <a:lnTo>
                  <a:pt x="6379" y="3035"/>
                </a:lnTo>
                <a:lnTo>
                  <a:pt x="6914" y="2431"/>
                </a:lnTo>
                <a:lnTo>
                  <a:pt x="7443" y="2431"/>
                </a:lnTo>
                <a:lnTo>
                  <a:pt x="7443" y="1819"/>
                </a:lnTo>
                <a:lnTo>
                  <a:pt x="7978" y="1819"/>
                </a:lnTo>
                <a:lnTo>
                  <a:pt x="8507" y="1819"/>
                </a:lnTo>
                <a:lnTo>
                  <a:pt x="8507" y="1215"/>
                </a:lnTo>
                <a:lnTo>
                  <a:pt x="9042" y="1215"/>
                </a:lnTo>
                <a:lnTo>
                  <a:pt x="9571" y="1215"/>
                </a:lnTo>
                <a:lnTo>
                  <a:pt x="10106" y="1215"/>
                </a:lnTo>
                <a:lnTo>
                  <a:pt x="10106" y="603"/>
                </a:lnTo>
                <a:lnTo>
                  <a:pt x="10635" y="603"/>
                </a:lnTo>
                <a:lnTo>
                  <a:pt x="11170" y="603"/>
                </a:lnTo>
                <a:lnTo>
                  <a:pt x="11877" y="603"/>
                </a:lnTo>
                <a:lnTo>
                  <a:pt x="12406" y="603"/>
                </a:lnTo>
                <a:lnTo>
                  <a:pt x="12406" y="0"/>
                </a:lnTo>
                <a:lnTo>
                  <a:pt x="12941" y="0"/>
                </a:lnTo>
                <a:lnTo>
                  <a:pt x="1347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3" name="Shape 2723"/>
          <p:cNvSpPr/>
          <p:nvPr/>
        </p:nvSpPr>
        <p:spPr>
          <a:xfrm>
            <a:off x="6145638" y="3580295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4" name="Shape 2724"/>
          <p:cNvSpPr/>
          <p:nvPr/>
        </p:nvSpPr>
        <p:spPr>
          <a:xfrm>
            <a:off x="6174716" y="3580295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5" name="Shape 2725"/>
          <p:cNvSpPr/>
          <p:nvPr/>
        </p:nvSpPr>
        <p:spPr>
          <a:xfrm>
            <a:off x="6203251" y="3582114"/>
            <a:ext cx="8255" cy="20955"/>
          </a:xfrm>
          <a:custGeom>
            <a:avLst/>
            <a:gdLst/>
            <a:ahLst/>
            <a:cxnLst/>
            <a:rect l="0" t="0" r="0" b="0"/>
            <a:pathLst>
              <a:path w="8254" h="20954" extrusionOk="0">
                <a:moveTo>
                  <a:pt x="0" y="0"/>
                </a:moveTo>
                <a:lnTo>
                  <a:pt x="535" y="0"/>
                </a:lnTo>
                <a:lnTo>
                  <a:pt x="1064" y="0"/>
                </a:lnTo>
                <a:lnTo>
                  <a:pt x="1064" y="0"/>
                </a:lnTo>
                <a:lnTo>
                  <a:pt x="1064" y="611"/>
                </a:lnTo>
                <a:lnTo>
                  <a:pt x="1599" y="611"/>
                </a:lnTo>
                <a:lnTo>
                  <a:pt x="1599" y="1215"/>
                </a:lnTo>
                <a:lnTo>
                  <a:pt x="2128" y="1215"/>
                </a:lnTo>
                <a:lnTo>
                  <a:pt x="2663" y="1215"/>
                </a:lnTo>
                <a:lnTo>
                  <a:pt x="2663" y="1827"/>
                </a:lnTo>
                <a:lnTo>
                  <a:pt x="3192" y="1827"/>
                </a:lnTo>
                <a:lnTo>
                  <a:pt x="3192" y="2431"/>
                </a:lnTo>
                <a:lnTo>
                  <a:pt x="3727" y="2431"/>
                </a:lnTo>
                <a:lnTo>
                  <a:pt x="3727" y="3043"/>
                </a:lnTo>
                <a:lnTo>
                  <a:pt x="4256" y="3043"/>
                </a:lnTo>
                <a:lnTo>
                  <a:pt x="4256" y="3646"/>
                </a:lnTo>
                <a:lnTo>
                  <a:pt x="4791" y="3646"/>
                </a:lnTo>
                <a:lnTo>
                  <a:pt x="4791" y="4258"/>
                </a:lnTo>
                <a:lnTo>
                  <a:pt x="5320" y="4258"/>
                </a:lnTo>
                <a:lnTo>
                  <a:pt x="5320" y="5066"/>
                </a:lnTo>
                <a:lnTo>
                  <a:pt x="5855" y="5066"/>
                </a:lnTo>
                <a:lnTo>
                  <a:pt x="5855" y="5670"/>
                </a:lnTo>
                <a:lnTo>
                  <a:pt x="5855" y="6282"/>
                </a:lnTo>
                <a:lnTo>
                  <a:pt x="5855" y="6282"/>
                </a:lnTo>
                <a:lnTo>
                  <a:pt x="6384" y="6282"/>
                </a:lnTo>
                <a:lnTo>
                  <a:pt x="6384" y="6885"/>
                </a:lnTo>
                <a:lnTo>
                  <a:pt x="6384" y="7497"/>
                </a:lnTo>
                <a:lnTo>
                  <a:pt x="6919" y="7497"/>
                </a:lnTo>
                <a:lnTo>
                  <a:pt x="6919" y="8101"/>
                </a:lnTo>
                <a:lnTo>
                  <a:pt x="6919" y="8713"/>
                </a:lnTo>
                <a:lnTo>
                  <a:pt x="7448" y="8713"/>
                </a:lnTo>
                <a:lnTo>
                  <a:pt x="7448" y="9317"/>
                </a:lnTo>
                <a:lnTo>
                  <a:pt x="7448" y="9929"/>
                </a:lnTo>
                <a:lnTo>
                  <a:pt x="7448" y="10532"/>
                </a:lnTo>
                <a:lnTo>
                  <a:pt x="8155" y="10532"/>
                </a:lnTo>
                <a:lnTo>
                  <a:pt x="8155" y="11144"/>
                </a:lnTo>
                <a:lnTo>
                  <a:pt x="8155" y="11748"/>
                </a:lnTo>
                <a:lnTo>
                  <a:pt x="8155" y="12360"/>
                </a:lnTo>
                <a:lnTo>
                  <a:pt x="8155" y="12964"/>
                </a:lnTo>
                <a:lnTo>
                  <a:pt x="8155" y="13576"/>
                </a:lnTo>
                <a:lnTo>
                  <a:pt x="8155" y="14179"/>
                </a:lnTo>
                <a:lnTo>
                  <a:pt x="8155" y="14783"/>
                </a:lnTo>
                <a:lnTo>
                  <a:pt x="8155" y="2046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6" name="Shape 2726"/>
          <p:cNvSpPr/>
          <p:nvPr/>
        </p:nvSpPr>
        <p:spPr>
          <a:xfrm>
            <a:off x="6211406" y="3611282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7" name="Shape 2727"/>
          <p:cNvSpPr/>
          <p:nvPr/>
        </p:nvSpPr>
        <p:spPr>
          <a:xfrm>
            <a:off x="6210699" y="3644096"/>
            <a:ext cx="1270" cy="24765"/>
          </a:xfrm>
          <a:custGeom>
            <a:avLst/>
            <a:gdLst/>
            <a:ahLst/>
            <a:cxnLst/>
            <a:rect l="0" t="0" r="0" b="0"/>
            <a:pathLst>
              <a:path w="1270" h="24764" extrusionOk="0">
                <a:moveTo>
                  <a:pt x="706" y="0"/>
                </a:moveTo>
                <a:lnTo>
                  <a:pt x="706" y="18430"/>
                </a:lnTo>
                <a:lnTo>
                  <a:pt x="706" y="19034"/>
                </a:lnTo>
                <a:lnTo>
                  <a:pt x="706" y="19646"/>
                </a:lnTo>
                <a:lnTo>
                  <a:pt x="706" y="20453"/>
                </a:lnTo>
                <a:lnTo>
                  <a:pt x="706" y="21057"/>
                </a:lnTo>
                <a:lnTo>
                  <a:pt x="706" y="21669"/>
                </a:lnTo>
                <a:lnTo>
                  <a:pt x="706" y="22273"/>
                </a:lnTo>
                <a:lnTo>
                  <a:pt x="706" y="22885"/>
                </a:lnTo>
                <a:lnTo>
                  <a:pt x="0" y="22885"/>
                </a:lnTo>
                <a:lnTo>
                  <a:pt x="0" y="23488"/>
                </a:lnTo>
                <a:lnTo>
                  <a:pt x="0" y="24100"/>
                </a:lnTo>
                <a:lnTo>
                  <a:pt x="0" y="24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8" name="Shape 2728"/>
          <p:cNvSpPr/>
          <p:nvPr/>
        </p:nvSpPr>
        <p:spPr>
          <a:xfrm>
            <a:off x="6186055" y="3675687"/>
            <a:ext cx="20955" cy="3810"/>
          </a:xfrm>
          <a:custGeom>
            <a:avLst/>
            <a:gdLst/>
            <a:ahLst/>
            <a:cxnLst/>
            <a:rect l="0" t="0" r="0" b="0"/>
            <a:pathLst>
              <a:path w="20954" h="3810" extrusionOk="0">
                <a:moveTo>
                  <a:pt x="20387" y="0"/>
                </a:moveTo>
                <a:lnTo>
                  <a:pt x="19859" y="0"/>
                </a:lnTo>
                <a:lnTo>
                  <a:pt x="19859" y="0"/>
                </a:lnTo>
                <a:lnTo>
                  <a:pt x="19859" y="611"/>
                </a:lnTo>
                <a:lnTo>
                  <a:pt x="19323" y="611"/>
                </a:lnTo>
                <a:lnTo>
                  <a:pt x="19323" y="1215"/>
                </a:lnTo>
                <a:lnTo>
                  <a:pt x="18259" y="1215"/>
                </a:lnTo>
                <a:lnTo>
                  <a:pt x="18259" y="1827"/>
                </a:lnTo>
                <a:lnTo>
                  <a:pt x="17195" y="1827"/>
                </a:lnTo>
                <a:lnTo>
                  <a:pt x="17195" y="2431"/>
                </a:lnTo>
                <a:lnTo>
                  <a:pt x="16131" y="2431"/>
                </a:lnTo>
                <a:lnTo>
                  <a:pt x="16131" y="3043"/>
                </a:lnTo>
                <a:lnTo>
                  <a:pt x="14539" y="3043"/>
                </a:lnTo>
                <a:lnTo>
                  <a:pt x="14539" y="3646"/>
                </a:lnTo>
                <a:lnTo>
                  <a:pt x="14010" y="3646"/>
                </a:lnTo>
                <a:lnTo>
                  <a:pt x="13475" y="3646"/>
                </a:lnTo>
                <a:lnTo>
                  <a:pt x="11347" y="3646"/>
                </a:lnTo>
                <a:lnTo>
                  <a:pt x="0" y="36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9" name="Shape 2729"/>
          <p:cNvSpPr/>
          <p:nvPr/>
        </p:nvSpPr>
        <p:spPr>
          <a:xfrm>
            <a:off x="6156985" y="367933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0" name="Shape 2730"/>
          <p:cNvSpPr/>
          <p:nvPr/>
        </p:nvSpPr>
        <p:spPr>
          <a:xfrm>
            <a:off x="6129506" y="3674267"/>
            <a:ext cx="20955" cy="5080"/>
          </a:xfrm>
          <a:custGeom>
            <a:avLst/>
            <a:gdLst/>
            <a:ahLst/>
            <a:cxnLst/>
            <a:rect l="0" t="0" r="0" b="0"/>
            <a:pathLst>
              <a:path w="20954" h="5079" extrusionOk="0">
                <a:moveTo>
                  <a:pt x="20387" y="5066"/>
                </a:moveTo>
                <a:lnTo>
                  <a:pt x="10283" y="5066"/>
                </a:lnTo>
                <a:lnTo>
                  <a:pt x="9754" y="5066"/>
                </a:lnTo>
                <a:lnTo>
                  <a:pt x="9219" y="5066"/>
                </a:lnTo>
                <a:lnTo>
                  <a:pt x="8690" y="5066"/>
                </a:lnTo>
                <a:lnTo>
                  <a:pt x="8155" y="5066"/>
                </a:lnTo>
                <a:lnTo>
                  <a:pt x="7626" y="5066"/>
                </a:lnTo>
                <a:lnTo>
                  <a:pt x="6919" y="5066"/>
                </a:lnTo>
                <a:lnTo>
                  <a:pt x="6919" y="5066"/>
                </a:lnTo>
                <a:lnTo>
                  <a:pt x="5320" y="3850"/>
                </a:lnTo>
                <a:lnTo>
                  <a:pt x="4791" y="3850"/>
                </a:lnTo>
                <a:lnTo>
                  <a:pt x="4256" y="3850"/>
                </a:lnTo>
                <a:lnTo>
                  <a:pt x="3727" y="3850"/>
                </a:lnTo>
                <a:lnTo>
                  <a:pt x="3727" y="3247"/>
                </a:lnTo>
                <a:lnTo>
                  <a:pt x="3192" y="3247"/>
                </a:lnTo>
                <a:lnTo>
                  <a:pt x="3192" y="2635"/>
                </a:lnTo>
                <a:lnTo>
                  <a:pt x="2663" y="2635"/>
                </a:lnTo>
                <a:lnTo>
                  <a:pt x="2128" y="2635"/>
                </a:lnTo>
                <a:lnTo>
                  <a:pt x="2128" y="2031"/>
                </a:lnTo>
                <a:lnTo>
                  <a:pt x="1599" y="2031"/>
                </a:lnTo>
                <a:lnTo>
                  <a:pt x="1599" y="1419"/>
                </a:lnTo>
                <a:lnTo>
                  <a:pt x="1064" y="1419"/>
                </a:lnTo>
                <a:lnTo>
                  <a:pt x="535" y="1419"/>
                </a:lnTo>
                <a:lnTo>
                  <a:pt x="535" y="611"/>
                </a:lnTo>
                <a:lnTo>
                  <a:pt x="0" y="6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1" name="Shape 2731"/>
          <p:cNvSpPr/>
          <p:nvPr/>
        </p:nvSpPr>
        <p:spPr>
          <a:xfrm>
            <a:off x="6125255" y="3642880"/>
            <a:ext cx="635" cy="24765"/>
          </a:xfrm>
          <a:custGeom>
            <a:avLst/>
            <a:gdLst/>
            <a:ahLst/>
            <a:cxnLst/>
            <a:rect l="0" t="0" r="0" b="0"/>
            <a:pathLst>
              <a:path w="635" h="24764" extrusionOk="0">
                <a:moveTo>
                  <a:pt x="531" y="24704"/>
                </a:moveTo>
                <a:lnTo>
                  <a:pt x="531" y="24100"/>
                </a:lnTo>
                <a:lnTo>
                  <a:pt x="531" y="23488"/>
                </a:lnTo>
                <a:lnTo>
                  <a:pt x="531" y="22885"/>
                </a:lnTo>
                <a:lnTo>
                  <a:pt x="531" y="22273"/>
                </a:lnTo>
                <a:lnTo>
                  <a:pt x="531" y="21669"/>
                </a:lnTo>
                <a:lnTo>
                  <a:pt x="0" y="21669"/>
                </a:lnTo>
                <a:lnTo>
                  <a:pt x="0" y="20861"/>
                </a:lnTo>
                <a:lnTo>
                  <a:pt x="0" y="20249"/>
                </a:lnTo>
                <a:lnTo>
                  <a:pt x="0" y="1964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2" name="Shape 2732"/>
          <p:cNvSpPr/>
          <p:nvPr/>
        </p:nvSpPr>
        <p:spPr>
          <a:xfrm>
            <a:off x="6125255" y="361006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356"/>
                </a:moveTo>
                <a:lnTo>
                  <a:pt x="0" y="12356"/>
                </a:lnTo>
              </a:path>
            </a:pathLst>
          </a:custGeom>
          <a:noFill/>
          <a:ln w="24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3" name="Shape 2733"/>
          <p:cNvSpPr/>
          <p:nvPr/>
        </p:nvSpPr>
        <p:spPr>
          <a:xfrm>
            <a:off x="6125255" y="3596898"/>
            <a:ext cx="0" cy="5080"/>
          </a:xfrm>
          <a:custGeom>
            <a:avLst/>
            <a:gdLst/>
            <a:ahLst/>
            <a:cxnLst/>
            <a:rect l="0" t="0" r="0" b="0"/>
            <a:pathLst>
              <a:path w="120000" h="5079" extrusionOk="0">
                <a:moveTo>
                  <a:pt x="0" y="2231"/>
                </a:moveTo>
                <a:lnTo>
                  <a:pt x="0" y="22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4" name="Shape 2734"/>
          <p:cNvSpPr/>
          <p:nvPr/>
        </p:nvSpPr>
        <p:spPr>
          <a:xfrm>
            <a:off x="6062146" y="4472153"/>
            <a:ext cx="1076960" cy="535305"/>
          </a:xfrm>
          <a:custGeom>
            <a:avLst/>
            <a:gdLst/>
            <a:ahLst/>
            <a:cxnLst/>
            <a:rect l="0" t="0" r="0" b="0"/>
            <a:pathLst>
              <a:path w="1076959" h="535304" extrusionOk="0">
                <a:moveTo>
                  <a:pt x="839721" y="0"/>
                </a:moveTo>
                <a:lnTo>
                  <a:pt x="0" y="0"/>
                </a:lnTo>
                <a:lnTo>
                  <a:pt x="0" y="535306"/>
                </a:lnTo>
                <a:lnTo>
                  <a:pt x="839721" y="535306"/>
                </a:lnTo>
                <a:lnTo>
                  <a:pt x="1076588" y="267654"/>
                </a:lnTo>
                <a:lnTo>
                  <a:pt x="83972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5" name="Shape 2735"/>
          <p:cNvSpPr/>
          <p:nvPr/>
        </p:nvSpPr>
        <p:spPr>
          <a:xfrm>
            <a:off x="6062146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6" name="Shape 2736"/>
          <p:cNvSpPr/>
          <p:nvPr/>
        </p:nvSpPr>
        <p:spPr>
          <a:xfrm>
            <a:off x="6090687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7" name="Shape 2737"/>
          <p:cNvSpPr/>
          <p:nvPr/>
        </p:nvSpPr>
        <p:spPr>
          <a:xfrm>
            <a:off x="6119759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8" name="Shape 2738"/>
          <p:cNvSpPr/>
          <p:nvPr/>
        </p:nvSpPr>
        <p:spPr>
          <a:xfrm>
            <a:off x="6148301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9" name="Shape 2739"/>
          <p:cNvSpPr/>
          <p:nvPr/>
        </p:nvSpPr>
        <p:spPr>
          <a:xfrm>
            <a:off x="6176843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0" name="Shape 2740"/>
          <p:cNvSpPr/>
          <p:nvPr/>
        </p:nvSpPr>
        <p:spPr>
          <a:xfrm>
            <a:off x="6205914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1" name="Shape 2741"/>
          <p:cNvSpPr/>
          <p:nvPr/>
        </p:nvSpPr>
        <p:spPr>
          <a:xfrm>
            <a:off x="6234457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2" name="Shape 2742"/>
          <p:cNvSpPr/>
          <p:nvPr/>
        </p:nvSpPr>
        <p:spPr>
          <a:xfrm>
            <a:off x="6262992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3" name="Shape 2743"/>
          <p:cNvSpPr/>
          <p:nvPr/>
        </p:nvSpPr>
        <p:spPr>
          <a:xfrm>
            <a:off x="6292070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4" name="Shape 2744"/>
          <p:cNvSpPr/>
          <p:nvPr/>
        </p:nvSpPr>
        <p:spPr>
          <a:xfrm>
            <a:off x="6320606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5" name="Shape 2745"/>
          <p:cNvSpPr/>
          <p:nvPr/>
        </p:nvSpPr>
        <p:spPr>
          <a:xfrm>
            <a:off x="6349148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6" name="Shape 2746"/>
          <p:cNvSpPr/>
          <p:nvPr/>
        </p:nvSpPr>
        <p:spPr>
          <a:xfrm>
            <a:off x="6378219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7" name="Shape 2747"/>
          <p:cNvSpPr/>
          <p:nvPr/>
        </p:nvSpPr>
        <p:spPr>
          <a:xfrm>
            <a:off x="6406762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8" name="Shape 2748"/>
          <p:cNvSpPr/>
          <p:nvPr/>
        </p:nvSpPr>
        <p:spPr>
          <a:xfrm>
            <a:off x="6435304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9" name="Shape 2749"/>
          <p:cNvSpPr/>
          <p:nvPr/>
        </p:nvSpPr>
        <p:spPr>
          <a:xfrm>
            <a:off x="6464375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0" name="Shape 2750"/>
          <p:cNvSpPr/>
          <p:nvPr/>
        </p:nvSpPr>
        <p:spPr>
          <a:xfrm>
            <a:off x="6492918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4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1" name="Shape 2751"/>
          <p:cNvSpPr/>
          <p:nvPr/>
        </p:nvSpPr>
        <p:spPr>
          <a:xfrm>
            <a:off x="6521282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2" name="Shape 2752"/>
          <p:cNvSpPr/>
          <p:nvPr/>
        </p:nvSpPr>
        <p:spPr>
          <a:xfrm>
            <a:off x="6550353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3" name="Shape 2753"/>
          <p:cNvSpPr/>
          <p:nvPr/>
        </p:nvSpPr>
        <p:spPr>
          <a:xfrm>
            <a:off x="6578896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4" name="Shape 2754"/>
          <p:cNvSpPr/>
          <p:nvPr/>
        </p:nvSpPr>
        <p:spPr>
          <a:xfrm>
            <a:off x="6607431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5" name="Shape 2755"/>
          <p:cNvSpPr/>
          <p:nvPr/>
        </p:nvSpPr>
        <p:spPr>
          <a:xfrm>
            <a:off x="6636501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6" name="Shape 2756"/>
          <p:cNvSpPr/>
          <p:nvPr/>
        </p:nvSpPr>
        <p:spPr>
          <a:xfrm>
            <a:off x="6665045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7" name="Shape 2757"/>
          <p:cNvSpPr/>
          <p:nvPr/>
        </p:nvSpPr>
        <p:spPr>
          <a:xfrm>
            <a:off x="6693587" y="4472153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8" name="Shape 2758"/>
          <p:cNvSpPr/>
          <p:nvPr/>
        </p:nvSpPr>
        <p:spPr>
          <a:xfrm>
            <a:off x="6722658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5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9" name="Shape 2759"/>
          <p:cNvSpPr/>
          <p:nvPr/>
        </p:nvSpPr>
        <p:spPr>
          <a:xfrm>
            <a:off x="6751201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0" name="Shape 2760"/>
          <p:cNvSpPr/>
          <p:nvPr/>
        </p:nvSpPr>
        <p:spPr>
          <a:xfrm>
            <a:off x="6779757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1" name="Shape 2761"/>
          <p:cNvSpPr/>
          <p:nvPr/>
        </p:nvSpPr>
        <p:spPr>
          <a:xfrm>
            <a:off x="6808821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2" name="Shape 2762"/>
          <p:cNvSpPr/>
          <p:nvPr/>
        </p:nvSpPr>
        <p:spPr>
          <a:xfrm>
            <a:off x="6837385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3" name="Shape 2763"/>
          <p:cNvSpPr/>
          <p:nvPr/>
        </p:nvSpPr>
        <p:spPr>
          <a:xfrm>
            <a:off x="6865877" y="4472153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0" y="0"/>
                </a:moveTo>
                <a:lnTo>
                  <a:pt x="0" y="0"/>
                </a:lnTo>
                <a:lnTo>
                  <a:pt x="2149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4" name="Shape 2764"/>
          <p:cNvSpPr/>
          <p:nvPr/>
        </p:nvSpPr>
        <p:spPr>
          <a:xfrm>
            <a:off x="6894941" y="4472153"/>
            <a:ext cx="17780" cy="12065"/>
          </a:xfrm>
          <a:custGeom>
            <a:avLst/>
            <a:gdLst/>
            <a:ahLst/>
            <a:cxnLst/>
            <a:rect l="0" t="0" r="0" b="0"/>
            <a:pathLst>
              <a:path w="17779" h="12064" extrusionOk="0">
                <a:moveTo>
                  <a:pt x="0" y="0"/>
                </a:moveTo>
                <a:lnTo>
                  <a:pt x="6926" y="0"/>
                </a:lnTo>
                <a:lnTo>
                  <a:pt x="17209" y="1174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5" name="Shape 2765"/>
          <p:cNvSpPr/>
          <p:nvPr/>
        </p:nvSpPr>
        <p:spPr>
          <a:xfrm>
            <a:off x="6916935" y="4489267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70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6" name="Shape 2766"/>
          <p:cNvSpPr/>
          <p:nvPr/>
        </p:nvSpPr>
        <p:spPr>
          <a:xfrm>
            <a:off x="6937502" y="4512346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0" y="0"/>
                </a:moveTo>
                <a:lnTo>
                  <a:pt x="0" y="0"/>
                </a:lnTo>
                <a:lnTo>
                  <a:pt x="15067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7" name="Shape 2767"/>
          <p:cNvSpPr/>
          <p:nvPr/>
        </p:nvSpPr>
        <p:spPr>
          <a:xfrm>
            <a:off x="6957924" y="4535433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0" y="0"/>
                </a:moveTo>
                <a:lnTo>
                  <a:pt x="0" y="0"/>
                </a:lnTo>
                <a:lnTo>
                  <a:pt x="15067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8" name="Shape 2768"/>
          <p:cNvSpPr/>
          <p:nvPr/>
        </p:nvSpPr>
        <p:spPr>
          <a:xfrm>
            <a:off x="6977777" y="4558520"/>
            <a:ext cx="15875" cy="17145"/>
          </a:xfrm>
          <a:custGeom>
            <a:avLst/>
            <a:gdLst/>
            <a:ahLst/>
            <a:cxnLst/>
            <a:rect l="0" t="0" r="0" b="0"/>
            <a:pathLst>
              <a:path w="15875" h="17145" extrusionOk="0">
                <a:moveTo>
                  <a:pt x="0" y="0"/>
                </a:moveTo>
                <a:lnTo>
                  <a:pt x="0" y="0"/>
                </a:lnTo>
                <a:lnTo>
                  <a:pt x="15567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9" name="Shape 2769"/>
          <p:cNvSpPr/>
          <p:nvPr/>
        </p:nvSpPr>
        <p:spPr>
          <a:xfrm>
            <a:off x="6998343" y="4581005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70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0" name="Shape 2770"/>
          <p:cNvSpPr/>
          <p:nvPr/>
        </p:nvSpPr>
        <p:spPr>
          <a:xfrm>
            <a:off x="7018694" y="4604284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0" y="0"/>
                </a:moveTo>
                <a:lnTo>
                  <a:pt x="0" y="0"/>
                </a:lnTo>
                <a:lnTo>
                  <a:pt x="15067" y="169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1" name="Shape 2771"/>
          <p:cNvSpPr/>
          <p:nvPr/>
        </p:nvSpPr>
        <p:spPr>
          <a:xfrm>
            <a:off x="7038547" y="4627371"/>
            <a:ext cx="15875" cy="17145"/>
          </a:xfrm>
          <a:custGeom>
            <a:avLst/>
            <a:gdLst/>
            <a:ahLst/>
            <a:cxnLst/>
            <a:rect l="0" t="0" r="0" b="0"/>
            <a:pathLst>
              <a:path w="15875" h="17145" extrusionOk="0">
                <a:moveTo>
                  <a:pt x="0" y="0"/>
                </a:moveTo>
                <a:lnTo>
                  <a:pt x="0" y="0"/>
                </a:lnTo>
                <a:lnTo>
                  <a:pt x="15638" y="169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2" name="Shape 2772"/>
          <p:cNvSpPr/>
          <p:nvPr/>
        </p:nvSpPr>
        <p:spPr>
          <a:xfrm>
            <a:off x="7059113" y="4649857"/>
            <a:ext cx="15240" cy="17780"/>
          </a:xfrm>
          <a:custGeom>
            <a:avLst/>
            <a:gdLst/>
            <a:ahLst/>
            <a:cxnLst/>
            <a:rect l="0" t="0" r="0" b="0"/>
            <a:pathLst>
              <a:path w="15240" h="17779" extrusionOk="0">
                <a:moveTo>
                  <a:pt x="0" y="0"/>
                </a:moveTo>
                <a:lnTo>
                  <a:pt x="0" y="0"/>
                </a:lnTo>
                <a:lnTo>
                  <a:pt x="15067" y="175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3" name="Shape 2773"/>
          <p:cNvSpPr/>
          <p:nvPr/>
        </p:nvSpPr>
        <p:spPr>
          <a:xfrm>
            <a:off x="7079536" y="4672943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0" y="0"/>
                </a:moveTo>
                <a:lnTo>
                  <a:pt x="0" y="0"/>
                </a:lnTo>
                <a:lnTo>
                  <a:pt x="15067" y="169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4" name="Shape 2774"/>
          <p:cNvSpPr/>
          <p:nvPr/>
        </p:nvSpPr>
        <p:spPr>
          <a:xfrm>
            <a:off x="7099888" y="4696022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0" y="0"/>
                </a:moveTo>
                <a:lnTo>
                  <a:pt x="0" y="0"/>
                </a:lnTo>
                <a:lnTo>
                  <a:pt x="15067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5" name="Shape 2775"/>
          <p:cNvSpPr/>
          <p:nvPr/>
        </p:nvSpPr>
        <p:spPr>
          <a:xfrm>
            <a:off x="7119954" y="4719109"/>
            <a:ext cx="15875" cy="17145"/>
          </a:xfrm>
          <a:custGeom>
            <a:avLst/>
            <a:gdLst/>
            <a:ahLst/>
            <a:cxnLst/>
            <a:rect l="0" t="0" r="0" b="0"/>
            <a:pathLst>
              <a:path w="15875" h="17145" extrusionOk="0">
                <a:moveTo>
                  <a:pt x="0" y="0"/>
                </a:moveTo>
                <a:lnTo>
                  <a:pt x="0" y="0"/>
                </a:lnTo>
                <a:lnTo>
                  <a:pt x="15567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6" name="Shape 2776"/>
          <p:cNvSpPr/>
          <p:nvPr/>
        </p:nvSpPr>
        <p:spPr>
          <a:xfrm>
            <a:off x="7121525" y="4741595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15567" y="0"/>
                </a:moveTo>
                <a:lnTo>
                  <a:pt x="15567" y="0"/>
                </a:lnTo>
                <a:lnTo>
                  <a:pt x="0" y="177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7" name="Shape 2777"/>
          <p:cNvSpPr/>
          <p:nvPr/>
        </p:nvSpPr>
        <p:spPr>
          <a:xfrm>
            <a:off x="7101673" y="4764681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71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8" name="Shape 2778"/>
          <p:cNvSpPr/>
          <p:nvPr/>
        </p:nvSpPr>
        <p:spPr>
          <a:xfrm>
            <a:off x="7081107" y="4787768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71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9" name="Shape 2779"/>
          <p:cNvSpPr/>
          <p:nvPr/>
        </p:nvSpPr>
        <p:spPr>
          <a:xfrm>
            <a:off x="7060683" y="4810254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15638" y="0"/>
                </a:moveTo>
                <a:lnTo>
                  <a:pt x="15638" y="0"/>
                </a:lnTo>
                <a:lnTo>
                  <a:pt x="0" y="1770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0" name="Shape 2780"/>
          <p:cNvSpPr/>
          <p:nvPr/>
        </p:nvSpPr>
        <p:spPr>
          <a:xfrm>
            <a:off x="7040689" y="4833533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69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1" name="Shape 2781"/>
          <p:cNvSpPr/>
          <p:nvPr/>
        </p:nvSpPr>
        <p:spPr>
          <a:xfrm>
            <a:off x="7020266" y="4856620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69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2" name="Shape 2782"/>
          <p:cNvSpPr/>
          <p:nvPr/>
        </p:nvSpPr>
        <p:spPr>
          <a:xfrm>
            <a:off x="6999914" y="4879698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69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3" name="Shape 2783"/>
          <p:cNvSpPr/>
          <p:nvPr/>
        </p:nvSpPr>
        <p:spPr>
          <a:xfrm>
            <a:off x="6979348" y="4902192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15567" y="0"/>
                </a:moveTo>
                <a:lnTo>
                  <a:pt x="15567" y="0"/>
                </a:lnTo>
                <a:lnTo>
                  <a:pt x="0" y="1770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4" name="Shape 2784"/>
          <p:cNvSpPr/>
          <p:nvPr/>
        </p:nvSpPr>
        <p:spPr>
          <a:xfrm>
            <a:off x="6959496" y="4925271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71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5" name="Shape 2785"/>
          <p:cNvSpPr/>
          <p:nvPr/>
        </p:nvSpPr>
        <p:spPr>
          <a:xfrm>
            <a:off x="6939073" y="4948356"/>
            <a:ext cx="15240" cy="17145"/>
          </a:xfrm>
          <a:custGeom>
            <a:avLst/>
            <a:gdLst/>
            <a:ahLst/>
            <a:cxnLst/>
            <a:rect l="0" t="0" r="0" b="0"/>
            <a:pathLst>
              <a:path w="15240" h="17145" extrusionOk="0">
                <a:moveTo>
                  <a:pt x="15067" y="0"/>
                </a:moveTo>
                <a:lnTo>
                  <a:pt x="15067" y="0"/>
                </a:lnTo>
                <a:lnTo>
                  <a:pt x="0" y="171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6" name="Shape 2786"/>
          <p:cNvSpPr/>
          <p:nvPr/>
        </p:nvSpPr>
        <p:spPr>
          <a:xfrm>
            <a:off x="6918578" y="4970843"/>
            <a:ext cx="15875" cy="17780"/>
          </a:xfrm>
          <a:custGeom>
            <a:avLst/>
            <a:gdLst/>
            <a:ahLst/>
            <a:cxnLst/>
            <a:rect l="0" t="0" r="0" b="0"/>
            <a:pathLst>
              <a:path w="15875" h="17779" extrusionOk="0">
                <a:moveTo>
                  <a:pt x="15567" y="0"/>
                </a:moveTo>
                <a:lnTo>
                  <a:pt x="15567" y="0"/>
                </a:lnTo>
                <a:lnTo>
                  <a:pt x="0" y="1771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7" name="Shape 2787"/>
          <p:cNvSpPr/>
          <p:nvPr/>
        </p:nvSpPr>
        <p:spPr>
          <a:xfrm>
            <a:off x="6897084" y="4993927"/>
            <a:ext cx="17145" cy="13970"/>
          </a:xfrm>
          <a:custGeom>
            <a:avLst/>
            <a:gdLst/>
            <a:ahLst/>
            <a:cxnLst/>
            <a:rect l="0" t="0" r="0" b="0"/>
            <a:pathLst>
              <a:path w="17145" h="13970" extrusionOk="0">
                <a:moveTo>
                  <a:pt x="16638" y="0"/>
                </a:moveTo>
                <a:lnTo>
                  <a:pt x="4784" y="13531"/>
                </a:lnTo>
                <a:lnTo>
                  <a:pt x="0" y="135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8" name="Shape 2788"/>
          <p:cNvSpPr/>
          <p:nvPr/>
        </p:nvSpPr>
        <p:spPr>
          <a:xfrm>
            <a:off x="6868520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9" name="Shape 2789"/>
          <p:cNvSpPr/>
          <p:nvPr/>
        </p:nvSpPr>
        <p:spPr>
          <a:xfrm>
            <a:off x="6839456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94" y="0"/>
                </a:moveTo>
                <a:lnTo>
                  <a:pt x="2149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0" name="Shape 2790"/>
          <p:cNvSpPr/>
          <p:nvPr/>
        </p:nvSpPr>
        <p:spPr>
          <a:xfrm>
            <a:off x="6810964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22" y="0"/>
                </a:moveTo>
                <a:lnTo>
                  <a:pt x="214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1" name="Shape 2791"/>
          <p:cNvSpPr/>
          <p:nvPr/>
        </p:nvSpPr>
        <p:spPr>
          <a:xfrm>
            <a:off x="6782399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7" y="0"/>
                </a:moveTo>
                <a:lnTo>
                  <a:pt x="2163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2" name="Shape 2792"/>
          <p:cNvSpPr/>
          <p:nvPr/>
        </p:nvSpPr>
        <p:spPr>
          <a:xfrm>
            <a:off x="6753328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44" y="0"/>
                </a:moveTo>
                <a:lnTo>
                  <a:pt x="216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3" name="Shape 2793"/>
          <p:cNvSpPr/>
          <p:nvPr/>
        </p:nvSpPr>
        <p:spPr>
          <a:xfrm>
            <a:off x="6724786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4" name="Shape 2794"/>
          <p:cNvSpPr/>
          <p:nvPr/>
        </p:nvSpPr>
        <p:spPr>
          <a:xfrm>
            <a:off x="6696243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5" name="Shape 2795"/>
          <p:cNvSpPr/>
          <p:nvPr/>
        </p:nvSpPr>
        <p:spPr>
          <a:xfrm>
            <a:off x="6667172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6" name="Shape 2796"/>
          <p:cNvSpPr/>
          <p:nvPr/>
        </p:nvSpPr>
        <p:spPr>
          <a:xfrm>
            <a:off x="6638630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7" name="Shape 2797"/>
          <p:cNvSpPr/>
          <p:nvPr/>
        </p:nvSpPr>
        <p:spPr>
          <a:xfrm>
            <a:off x="6610094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8" name="Shape 2798"/>
          <p:cNvSpPr/>
          <p:nvPr/>
        </p:nvSpPr>
        <p:spPr>
          <a:xfrm>
            <a:off x="6581016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9" name="Shape 2799"/>
          <p:cNvSpPr/>
          <p:nvPr/>
        </p:nvSpPr>
        <p:spPr>
          <a:xfrm>
            <a:off x="6552659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0" name="Shape 2800"/>
          <p:cNvSpPr/>
          <p:nvPr/>
        </p:nvSpPr>
        <p:spPr>
          <a:xfrm>
            <a:off x="6524117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1" name="Shape 2801"/>
          <p:cNvSpPr/>
          <p:nvPr/>
        </p:nvSpPr>
        <p:spPr>
          <a:xfrm>
            <a:off x="6495046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90" h="120000" extrusionOk="0">
                <a:moveTo>
                  <a:pt x="21444" y="0"/>
                </a:moveTo>
                <a:lnTo>
                  <a:pt x="214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2" name="Shape 2802"/>
          <p:cNvSpPr/>
          <p:nvPr/>
        </p:nvSpPr>
        <p:spPr>
          <a:xfrm>
            <a:off x="6466503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3" name="Shape 2803"/>
          <p:cNvSpPr/>
          <p:nvPr/>
        </p:nvSpPr>
        <p:spPr>
          <a:xfrm>
            <a:off x="6437961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4" name="Shape 2804"/>
          <p:cNvSpPr/>
          <p:nvPr/>
        </p:nvSpPr>
        <p:spPr>
          <a:xfrm>
            <a:off x="6408890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5" name="Shape 2805"/>
          <p:cNvSpPr/>
          <p:nvPr/>
        </p:nvSpPr>
        <p:spPr>
          <a:xfrm>
            <a:off x="6380347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6" name="Shape 2806"/>
          <p:cNvSpPr/>
          <p:nvPr/>
        </p:nvSpPr>
        <p:spPr>
          <a:xfrm>
            <a:off x="6351805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7" name="Shape 2807"/>
          <p:cNvSpPr/>
          <p:nvPr/>
        </p:nvSpPr>
        <p:spPr>
          <a:xfrm>
            <a:off x="6322734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8" name="Shape 2808"/>
          <p:cNvSpPr/>
          <p:nvPr/>
        </p:nvSpPr>
        <p:spPr>
          <a:xfrm>
            <a:off x="6294191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9" name="Shape 2809"/>
          <p:cNvSpPr/>
          <p:nvPr/>
        </p:nvSpPr>
        <p:spPr>
          <a:xfrm>
            <a:off x="6265656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0" name="Shape 2810"/>
          <p:cNvSpPr/>
          <p:nvPr/>
        </p:nvSpPr>
        <p:spPr>
          <a:xfrm>
            <a:off x="6236578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1" name="Shape 2811"/>
          <p:cNvSpPr/>
          <p:nvPr/>
        </p:nvSpPr>
        <p:spPr>
          <a:xfrm>
            <a:off x="6208043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2" name="Shape 2812"/>
          <p:cNvSpPr/>
          <p:nvPr/>
        </p:nvSpPr>
        <p:spPr>
          <a:xfrm>
            <a:off x="6179500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30" y="0"/>
                </a:moveTo>
                <a:lnTo>
                  <a:pt x="2163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3" name="Shape 2813"/>
          <p:cNvSpPr/>
          <p:nvPr/>
        </p:nvSpPr>
        <p:spPr>
          <a:xfrm>
            <a:off x="6150429" y="5007459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21622" y="0"/>
                </a:moveTo>
                <a:lnTo>
                  <a:pt x="2162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4" name="Shape 2814"/>
          <p:cNvSpPr/>
          <p:nvPr/>
        </p:nvSpPr>
        <p:spPr>
          <a:xfrm>
            <a:off x="6122063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2" y="0"/>
                </a:moveTo>
                <a:lnTo>
                  <a:pt x="2145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5" name="Shape 2815"/>
          <p:cNvSpPr/>
          <p:nvPr/>
        </p:nvSpPr>
        <p:spPr>
          <a:xfrm>
            <a:off x="6093523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0" y="0"/>
                </a:moveTo>
                <a:lnTo>
                  <a:pt x="2145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6" name="Shape 2816"/>
          <p:cNvSpPr/>
          <p:nvPr/>
        </p:nvSpPr>
        <p:spPr>
          <a:xfrm>
            <a:off x="6064451" y="5007459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49" y="0"/>
                </a:moveTo>
                <a:lnTo>
                  <a:pt x="2144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7" name="Shape 2817"/>
          <p:cNvSpPr/>
          <p:nvPr/>
        </p:nvSpPr>
        <p:spPr>
          <a:xfrm>
            <a:off x="6062146" y="497760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8"/>
                </a:moveTo>
                <a:lnTo>
                  <a:pt x="0" y="12138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8" name="Shape 2818"/>
          <p:cNvSpPr/>
          <p:nvPr/>
        </p:nvSpPr>
        <p:spPr>
          <a:xfrm>
            <a:off x="6062146" y="4945371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8"/>
                </a:moveTo>
                <a:lnTo>
                  <a:pt x="0" y="12138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9" name="Shape 2819"/>
          <p:cNvSpPr/>
          <p:nvPr/>
        </p:nvSpPr>
        <p:spPr>
          <a:xfrm>
            <a:off x="6062146" y="491313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8"/>
                </a:moveTo>
                <a:lnTo>
                  <a:pt x="0" y="12138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0" name="Shape 2820"/>
          <p:cNvSpPr/>
          <p:nvPr/>
        </p:nvSpPr>
        <p:spPr>
          <a:xfrm>
            <a:off x="6062146" y="488030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1" name="Shape 2821"/>
          <p:cNvSpPr/>
          <p:nvPr/>
        </p:nvSpPr>
        <p:spPr>
          <a:xfrm>
            <a:off x="6062146" y="4848058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2" name="Shape 2822"/>
          <p:cNvSpPr/>
          <p:nvPr/>
        </p:nvSpPr>
        <p:spPr>
          <a:xfrm>
            <a:off x="6062146" y="4815825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3" name="Shape 2823"/>
          <p:cNvSpPr/>
          <p:nvPr/>
        </p:nvSpPr>
        <p:spPr>
          <a:xfrm>
            <a:off x="6062146" y="478299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4" name="Shape 2824"/>
          <p:cNvSpPr/>
          <p:nvPr/>
        </p:nvSpPr>
        <p:spPr>
          <a:xfrm>
            <a:off x="6062146" y="475074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5" name="Shape 2825"/>
          <p:cNvSpPr/>
          <p:nvPr/>
        </p:nvSpPr>
        <p:spPr>
          <a:xfrm>
            <a:off x="6062146" y="4718516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6" name="Shape 2826"/>
          <p:cNvSpPr/>
          <p:nvPr/>
        </p:nvSpPr>
        <p:spPr>
          <a:xfrm>
            <a:off x="6062146" y="4685681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7" name="Shape 2827"/>
          <p:cNvSpPr/>
          <p:nvPr/>
        </p:nvSpPr>
        <p:spPr>
          <a:xfrm>
            <a:off x="6062146" y="465344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8" name="Shape 2828"/>
          <p:cNvSpPr/>
          <p:nvPr/>
        </p:nvSpPr>
        <p:spPr>
          <a:xfrm>
            <a:off x="6062146" y="4621199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9" name="Shape 2829"/>
          <p:cNvSpPr/>
          <p:nvPr/>
        </p:nvSpPr>
        <p:spPr>
          <a:xfrm>
            <a:off x="6062146" y="4588364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0" name="Shape 2830"/>
          <p:cNvSpPr/>
          <p:nvPr/>
        </p:nvSpPr>
        <p:spPr>
          <a:xfrm>
            <a:off x="6062146" y="4556131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1" name="Shape 2831"/>
          <p:cNvSpPr/>
          <p:nvPr/>
        </p:nvSpPr>
        <p:spPr>
          <a:xfrm>
            <a:off x="6062146" y="4523890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2" name="Shape 2832"/>
          <p:cNvSpPr/>
          <p:nvPr/>
        </p:nvSpPr>
        <p:spPr>
          <a:xfrm>
            <a:off x="6062146" y="4491055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3" name="Shape 2833"/>
          <p:cNvSpPr/>
          <p:nvPr/>
        </p:nvSpPr>
        <p:spPr>
          <a:xfrm>
            <a:off x="6062146" y="4472153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1"/>
                </a:moveTo>
                <a:lnTo>
                  <a:pt x="0" y="5471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4" name="Shape 2834"/>
          <p:cNvSpPr txBox="1"/>
          <p:nvPr/>
        </p:nvSpPr>
        <p:spPr>
          <a:xfrm>
            <a:off x="6318725" y="4640147"/>
            <a:ext cx="447675" cy="2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11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5" name="Shape 2835"/>
          <p:cNvSpPr/>
          <p:nvPr/>
        </p:nvSpPr>
        <p:spPr>
          <a:xfrm>
            <a:off x="6125255" y="4532451"/>
            <a:ext cx="86360" cy="97790"/>
          </a:xfrm>
          <a:custGeom>
            <a:avLst/>
            <a:gdLst/>
            <a:ahLst/>
            <a:cxnLst/>
            <a:rect l="0" t="0" r="0" b="0"/>
            <a:pathLst>
              <a:path w="86360" h="97789" extrusionOk="0">
                <a:moveTo>
                  <a:pt x="79595" y="0"/>
                </a:moveTo>
                <a:lnTo>
                  <a:pt x="6379" y="0"/>
                </a:lnTo>
                <a:lnTo>
                  <a:pt x="0" y="7358"/>
                </a:lnTo>
                <a:lnTo>
                  <a:pt x="0" y="89942"/>
                </a:lnTo>
                <a:lnTo>
                  <a:pt x="6379" y="97309"/>
                </a:lnTo>
                <a:lnTo>
                  <a:pt x="79595" y="97309"/>
                </a:lnTo>
                <a:lnTo>
                  <a:pt x="86151" y="89942"/>
                </a:lnTo>
                <a:lnTo>
                  <a:pt x="86151" y="7358"/>
                </a:lnTo>
                <a:lnTo>
                  <a:pt x="79595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6" name="Shape 2836"/>
          <p:cNvSpPr/>
          <p:nvPr/>
        </p:nvSpPr>
        <p:spPr>
          <a:xfrm>
            <a:off x="6125255" y="4532451"/>
            <a:ext cx="13970" cy="16510"/>
          </a:xfrm>
          <a:custGeom>
            <a:avLst/>
            <a:gdLst/>
            <a:ahLst/>
            <a:cxnLst/>
            <a:rect l="0" t="0" r="0" b="0"/>
            <a:pathLst>
              <a:path w="13970" h="16510" extrusionOk="0">
                <a:moveTo>
                  <a:pt x="0" y="16313"/>
                </a:moveTo>
                <a:lnTo>
                  <a:pt x="0" y="15719"/>
                </a:lnTo>
                <a:lnTo>
                  <a:pt x="0" y="15118"/>
                </a:lnTo>
                <a:lnTo>
                  <a:pt x="0" y="14525"/>
                </a:lnTo>
                <a:lnTo>
                  <a:pt x="531" y="14525"/>
                </a:lnTo>
                <a:lnTo>
                  <a:pt x="531" y="11543"/>
                </a:lnTo>
                <a:lnTo>
                  <a:pt x="1063" y="11543"/>
                </a:lnTo>
                <a:lnTo>
                  <a:pt x="1063" y="9747"/>
                </a:lnTo>
                <a:lnTo>
                  <a:pt x="1594" y="9747"/>
                </a:lnTo>
                <a:lnTo>
                  <a:pt x="1594" y="8553"/>
                </a:lnTo>
                <a:lnTo>
                  <a:pt x="2130" y="8553"/>
                </a:lnTo>
                <a:lnTo>
                  <a:pt x="2130" y="7358"/>
                </a:lnTo>
                <a:lnTo>
                  <a:pt x="2658" y="7358"/>
                </a:lnTo>
                <a:lnTo>
                  <a:pt x="2658" y="6765"/>
                </a:lnTo>
                <a:lnTo>
                  <a:pt x="3194" y="6765"/>
                </a:lnTo>
                <a:lnTo>
                  <a:pt x="3194" y="6164"/>
                </a:lnTo>
                <a:lnTo>
                  <a:pt x="3722" y="6164"/>
                </a:lnTo>
                <a:lnTo>
                  <a:pt x="3722" y="5370"/>
                </a:lnTo>
                <a:lnTo>
                  <a:pt x="4251" y="4769"/>
                </a:lnTo>
                <a:lnTo>
                  <a:pt x="4786" y="4176"/>
                </a:lnTo>
                <a:lnTo>
                  <a:pt x="5315" y="3583"/>
                </a:lnTo>
                <a:lnTo>
                  <a:pt x="5850" y="3583"/>
                </a:lnTo>
                <a:lnTo>
                  <a:pt x="5850" y="2982"/>
                </a:lnTo>
                <a:lnTo>
                  <a:pt x="6379" y="2982"/>
                </a:lnTo>
                <a:lnTo>
                  <a:pt x="6379" y="2388"/>
                </a:lnTo>
                <a:lnTo>
                  <a:pt x="6914" y="2388"/>
                </a:lnTo>
                <a:lnTo>
                  <a:pt x="7443" y="2388"/>
                </a:lnTo>
                <a:lnTo>
                  <a:pt x="7443" y="1787"/>
                </a:lnTo>
                <a:lnTo>
                  <a:pt x="7978" y="1787"/>
                </a:lnTo>
                <a:lnTo>
                  <a:pt x="8507" y="1787"/>
                </a:lnTo>
                <a:lnTo>
                  <a:pt x="8507" y="1194"/>
                </a:lnTo>
                <a:lnTo>
                  <a:pt x="9042" y="1194"/>
                </a:lnTo>
                <a:lnTo>
                  <a:pt x="9571" y="1194"/>
                </a:lnTo>
                <a:lnTo>
                  <a:pt x="9571" y="593"/>
                </a:lnTo>
                <a:lnTo>
                  <a:pt x="10106" y="593"/>
                </a:lnTo>
                <a:lnTo>
                  <a:pt x="10635" y="593"/>
                </a:lnTo>
                <a:lnTo>
                  <a:pt x="11170" y="593"/>
                </a:lnTo>
                <a:lnTo>
                  <a:pt x="11877" y="593"/>
                </a:lnTo>
                <a:lnTo>
                  <a:pt x="11877" y="0"/>
                </a:lnTo>
                <a:lnTo>
                  <a:pt x="12406" y="0"/>
                </a:lnTo>
                <a:lnTo>
                  <a:pt x="12941" y="0"/>
                </a:lnTo>
                <a:lnTo>
                  <a:pt x="1347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7" name="Shape 2837"/>
          <p:cNvSpPr/>
          <p:nvPr/>
        </p:nvSpPr>
        <p:spPr>
          <a:xfrm>
            <a:off x="6145638" y="4532451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3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8" name="Shape 2838"/>
          <p:cNvSpPr/>
          <p:nvPr/>
        </p:nvSpPr>
        <p:spPr>
          <a:xfrm>
            <a:off x="6174716" y="4532451"/>
            <a:ext cx="22225" cy="0"/>
          </a:xfrm>
          <a:custGeom>
            <a:avLst/>
            <a:gdLst/>
            <a:ahLst/>
            <a:cxnLst/>
            <a:rect l="0" t="0" r="0" b="0"/>
            <a:pathLst>
              <a:path w="22225" h="120000" extrusionOk="0">
                <a:moveTo>
                  <a:pt x="0" y="0"/>
                </a:moveTo>
                <a:lnTo>
                  <a:pt x="0" y="0"/>
                </a:lnTo>
                <a:lnTo>
                  <a:pt x="2162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9" name="Shape 2839"/>
          <p:cNvSpPr/>
          <p:nvPr/>
        </p:nvSpPr>
        <p:spPr>
          <a:xfrm>
            <a:off x="6203251" y="4533645"/>
            <a:ext cx="8255" cy="20955"/>
          </a:xfrm>
          <a:custGeom>
            <a:avLst/>
            <a:gdLst/>
            <a:ahLst/>
            <a:cxnLst/>
            <a:rect l="0" t="0" r="0" b="0"/>
            <a:pathLst>
              <a:path w="8254" h="20954" extrusionOk="0">
                <a:moveTo>
                  <a:pt x="0" y="0"/>
                </a:moveTo>
                <a:lnTo>
                  <a:pt x="0" y="593"/>
                </a:lnTo>
                <a:lnTo>
                  <a:pt x="535" y="593"/>
                </a:lnTo>
                <a:lnTo>
                  <a:pt x="1064" y="593"/>
                </a:lnTo>
                <a:lnTo>
                  <a:pt x="1064" y="1194"/>
                </a:lnTo>
                <a:lnTo>
                  <a:pt x="1599" y="1194"/>
                </a:lnTo>
                <a:lnTo>
                  <a:pt x="2128" y="1194"/>
                </a:lnTo>
                <a:lnTo>
                  <a:pt x="2128" y="1787"/>
                </a:lnTo>
                <a:lnTo>
                  <a:pt x="2663" y="1787"/>
                </a:lnTo>
                <a:lnTo>
                  <a:pt x="2663" y="2388"/>
                </a:lnTo>
                <a:lnTo>
                  <a:pt x="3192" y="2388"/>
                </a:lnTo>
                <a:lnTo>
                  <a:pt x="3192" y="2982"/>
                </a:lnTo>
                <a:lnTo>
                  <a:pt x="3727" y="2982"/>
                </a:lnTo>
                <a:lnTo>
                  <a:pt x="3727" y="3575"/>
                </a:lnTo>
                <a:lnTo>
                  <a:pt x="4256" y="3575"/>
                </a:lnTo>
                <a:lnTo>
                  <a:pt x="4256" y="4176"/>
                </a:lnTo>
                <a:lnTo>
                  <a:pt x="4791" y="4176"/>
                </a:lnTo>
                <a:lnTo>
                  <a:pt x="4791" y="4970"/>
                </a:lnTo>
                <a:lnTo>
                  <a:pt x="5320" y="4970"/>
                </a:lnTo>
                <a:lnTo>
                  <a:pt x="5320" y="5571"/>
                </a:lnTo>
                <a:lnTo>
                  <a:pt x="5855" y="5571"/>
                </a:lnTo>
                <a:lnTo>
                  <a:pt x="5855" y="6164"/>
                </a:lnTo>
                <a:lnTo>
                  <a:pt x="5855" y="6765"/>
                </a:lnTo>
                <a:lnTo>
                  <a:pt x="6384" y="6765"/>
                </a:lnTo>
                <a:lnTo>
                  <a:pt x="6384" y="7358"/>
                </a:lnTo>
                <a:lnTo>
                  <a:pt x="6384" y="7960"/>
                </a:lnTo>
                <a:lnTo>
                  <a:pt x="6919" y="7960"/>
                </a:lnTo>
                <a:lnTo>
                  <a:pt x="6919" y="8553"/>
                </a:lnTo>
                <a:lnTo>
                  <a:pt x="6919" y="9154"/>
                </a:lnTo>
                <a:lnTo>
                  <a:pt x="7448" y="9154"/>
                </a:lnTo>
                <a:lnTo>
                  <a:pt x="7448" y="9747"/>
                </a:lnTo>
                <a:lnTo>
                  <a:pt x="7448" y="10348"/>
                </a:lnTo>
                <a:lnTo>
                  <a:pt x="7448" y="10942"/>
                </a:lnTo>
                <a:lnTo>
                  <a:pt x="8155" y="10942"/>
                </a:lnTo>
                <a:lnTo>
                  <a:pt x="8155" y="11535"/>
                </a:lnTo>
                <a:lnTo>
                  <a:pt x="8155" y="12136"/>
                </a:lnTo>
                <a:lnTo>
                  <a:pt x="8155" y="12729"/>
                </a:lnTo>
                <a:lnTo>
                  <a:pt x="8155" y="13331"/>
                </a:lnTo>
                <a:lnTo>
                  <a:pt x="8155" y="13924"/>
                </a:lnTo>
                <a:lnTo>
                  <a:pt x="8155" y="14525"/>
                </a:lnTo>
                <a:lnTo>
                  <a:pt x="8155" y="15118"/>
                </a:lnTo>
                <a:lnTo>
                  <a:pt x="8155" y="2068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0" name="Shape 2840"/>
          <p:cNvSpPr/>
          <p:nvPr/>
        </p:nvSpPr>
        <p:spPr>
          <a:xfrm>
            <a:off x="6211406" y="4562295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40"/>
                </a:moveTo>
                <a:lnTo>
                  <a:pt x="0" y="12140"/>
                </a:lnTo>
              </a:path>
            </a:pathLst>
          </a:custGeom>
          <a:noFill/>
          <a:ln w="24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1" name="Shape 2841"/>
          <p:cNvSpPr/>
          <p:nvPr/>
        </p:nvSpPr>
        <p:spPr>
          <a:xfrm>
            <a:off x="6210699" y="4595130"/>
            <a:ext cx="1270" cy="24765"/>
          </a:xfrm>
          <a:custGeom>
            <a:avLst/>
            <a:gdLst/>
            <a:ahLst/>
            <a:cxnLst/>
            <a:rect l="0" t="0" r="0" b="0"/>
            <a:pathLst>
              <a:path w="1270" h="24764" extrusionOk="0">
                <a:moveTo>
                  <a:pt x="706" y="0"/>
                </a:moveTo>
                <a:lnTo>
                  <a:pt x="706" y="18108"/>
                </a:lnTo>
                <a:lnTo>
                  <a:pt x="706" y="18709"/>
                </a:lnTo>
                <a:lnTo>
                  <a:pt x="706" y="19503"/>
                </a:lnTo>
                <a:lnTo>
                  <a:pt x="706" y="20104"/>
                </a:lnTo>
                <a:lnTo>
                  <a:pt x="706" y="20697"/>
                </a:lnTo>
                <a:lnTo>
                  <a:pt x="706" y="21299"/>
                </a:lnTo>
                <a:lnTo>
                  <a:pt x="706" y="21892"/>
                </a:lnTo>
                <a:lnTo>
                  <a:pt x="706" y="22493"/>
                </a:lnTo>
                <a:lnTo>
                  <a:pt x="0" y="22493"/>
                </a:lnTo>
                <a:lnTo>
                  <a:pt x="0" y="23086"/>
                </a:lnTo>
                <a:lnTo>
                  <a:pt x="0" y="23687"/>
                </a:lnTo>
                <a:lnTo>
                  <a:pt x="0" y="2428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2" name="Shape 2842"/>
          <p:cNvSpPr/>
          <p:nvPr/>
        </p:nvSpPr>
        <p:spPr>
          <a:xfrm>
            <a:off x="6186055" y="4625583"/>
            <a:ext cx="20955" cy="4445"/>
          </a:xfrm>
          <a:custGeom>
            <a:avLst/>
            <a:gdLst/>
            <a:ahLst/>
            <a:cxnLst/>
            <a:rect l="0" t="0" r="0" b="0"/>
            <a:pathLst>
              <a:path w="20954" h="4445" extrusionOk="0">
                <a:moveTo>
                  <a:pt x="20387" y="0"/>
                </a:moveTo>
                <a:lnTo>
                  <a:pt x="20387" y="593"/>
                </a:lnTo>
                <a:lnTo>
                  <a:pt x="20387" y="593"/>
                </a:lnTo>
                <a:lnTo>
                  <a:pt x="19859" y="593"/>
                </a:lnTo>
                <a:lnTo>
                  <a:pt x="19859" y="1194"/>
                </a:lnTo>
                <a:lnTo>
                  <a:pt x="18259" y="1787"/>
                </a:lnTo>
                <a:lnTo>
                  <a:pt x="18259" y="2380"/>
                </a:lnTo>
                <a:lnTo>
                  <a:pt x="17195" y="2380"/>
                </a:lnTo>
                <a:lnTo>
                  <a:pt x="17195" y="2982"/>
                </a:lnTo>
                <a:lnTo>
                  <a:pt x="16667" y="2982"/>
                </a:lnTo>
                <a:lnTo>
                  <a:pt x="16131" y="2982"/>
                </a:lnTo>
                <a:lnTo>
                  <a:pt x="15603" y="2982"/>
                </a:lnTo>
                <a:lnTo>
                  <a:pt x="15603" y="3575"/>
                </a:lnTo>
                <a:lnTo>
                  <a:pt x="15074" y="3575"/>
                </a:lnTo>
                <a:lnTo>
                  <a:pt x="14539" y="3575"/>
                </a:lnTo>
                <a:lnTo>
                  <a:pt x="14010" y="3575"/>
                </a:lnTo>
                <a:lnTo>
                  <a:pt x="14010" y="4176"/>
                </a:lnTo>
                <a:lnTo>
                  <a:pt x="13475" y="4176"/>
                </a:lnTo>
                <a:lnTo>
                  <a:pt x="12946" y="4176"/>
                </a:lnTo>
                <a:lnTo>
                  <a:pt x="11347" y="4176"/>
                </a:lnTo>
                <a:lnTo>
                  <a:pt x="0" y="417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3" name="Shape 2843"/>
          <p:cNvSpPr/>
          <p:nvPr/>
        </p:nvSpPr>
        <p:spPr>
          <a:xfrm>
            <a:off x="6156985" y="4629760"/>
            <a:ext cx="21590" cy="0"/>
          </a:xfrm>
          <a:custGeom>
            <a:avLst/>
            <a:gdLst/>
            <a:ahLst/>
            <a:cxnLst/>
            <a:rect l="0" t="0" r="0" b="0"/>
            <a:pathLst>
              <a:path w="21589" h="120000" extrusionOk="0">
                <a:moveTo>
                  <a:pt x="21451" y="0"/>
                </a:moveTo>
                <a:lnTo>
                  <a:pt x="2145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4" name="Shape 2844"/>
          <p:cNvSpPr/>
          <p:nvPr/>
        </p:nvSpPr>
        <p:spPr>
          <a:xfrm>
            <a:off x="6129506" y="4624782"/>
            <a:ext cx="20955" cy="5080"/>
          </a:xfrm>
          <a:custGeom>
            <a:avLst/>
            <a:gdLst/>
            <a:ahLst/>
            <a:cxnLst/>
            <a:rect l="0" t="0" r="0" b="0"/>
            <a:pathLst>
              <a:path w="20954" h="5079" extrusionOk="0">
                <a:moveTo>
                  <a:pt x="20387" y="4978"/>
                </a:moveTo>
                <a:lnTo>
                  <a:pt x="10283" y="4978"/>
                </a:lnTo>
                <a:lnTo>
                  <a:pt x="9754" y="4978"/>
                </a:lnTo>
                <a:lnTo>
                  <a:pt x="9219" y="4978"/>
                </a:lnTo>
                <a:lnTo>
                  <a:pt x="8690" y="4978"/>
                </a:lnTo>
                <a:lnTo>
                  <a:pt x="8155" y="4978"/>
                </a:lnTo>
                <a:lnTo>
                  <a:pt x="7626" y="4978"/>
                </a:lnTo>
                <a:lnTo>
                  <a:pt x="7626" y="4376"/>
                </a:lnTo>
                <a:lnTo>
                  <a:pt x="6919" y="4376"/>
                </a:lnTo>
                <a:lnTo>
                  <a:pt x="6384" y="4376"/>
                </a:lnTo>
                <a:lnTo>
                  <a:pt x="5855" y="4376"/>
                </a:lnTo>
                <a:lnTo>
                  <a:pt x="5320" y="4376"/>
                </a:lnTo>
                <a:lnTo>
                  <a:pt x="5320" y="3783"/>
                </a:lnTo>
                <a:lnTo>
                  <a:pt x="4791" y="3783"/>
                </a:lnTo>
                <a:lnTo>
                  <a:pt x="4256" y="3783"/>
                </a:lnTo>
                <a:lnTo>
                  <a:pt x="4256" y="3182"/>
                </a:lnTo>
                <a:lnTo>
                  <a:pt x="535" y="801"/>
                </a:lnTo>
                <a:lnTo>
                  <a:pt x="53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5" name="Shape 2845"/>
          <p:cNvSpPr/>
          <p:nvPr/>
        </p:nvSpPr>
        <p:spPr>
          <a:xfrm>
            <a:off x="6125255" y="4593935"/>
            <a:ext cx="635" cy="24765"/>
          </a:xfrm>
          <a:custGeom>
            <a:avLst/>
            <a:gdLst/>
            <a:ahLst/>
            <a:cxnLst/>
            <a:rect l="0" t="0" r="0" b="0"/>
            <a:pathLst>
              <a:path w="635" h="24764" extrusionOk="0">
                <a:moveTo>
                  <a:pt x="531" y="24281"/>
                </a:moveTo>
                <a:lnTo>
                  <a:pt x="531" y="23687"/>
                </a:lnTo>
                <a:lnTo>
                  <a:pt x="531" y="23086"/>
                </a:lnTo>
                <a:lnTo>
                  <a:pt x="531" y="22493"/>
                </a:lnTo>
                <a:lnTo>
                  <a:pt x="531" y="21892"/>
                </a:lnTo>
                <a:lnTo>
                  <a:pt x="531" y="21299"/>
                </a:lnTo>
                <a:lnTo>
                  <a:pt x="0" y="21299"/>
                </a:lnTo>
                <a:lnTo>
                  <a:pt x="0" y="20697"/>
                </a:lnTo>
                <a:lnTo>
                  <a:pt x="0" y="19904"/>
                </a:lnTo>
                <a:lnTo>
                  <a:pt x="0" y="19303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6" name="Shape 2846"/>
          <p:cNvSpPr/>
          <p:nvPr/>
        </p:nvSpPr>
        <p:spPr>
          <a:xfrm>
            <a:off x="6125255" y="4561702"/>
            <a:ext cx="0" cy="24765"/>
          </a:xfrm>
          <a:custGeom>
            <a:avLst/>
            <a:gdLst/>
            <a:ahLst/>
            <a:cxnLst/>
            <a:rect l="0" t="0" r="0" b="0"/>
            <a:pathLst>
              <a:path w="120000" h="24764" extrusionOk="0">
                <a:moveTo>
                  <a:pt x="0" y="12136"/>
                </a:moveTo>
                <a:lnTo>
                  <a:pt x="0" y="12136"/>
                </a:lnTo>
              </a:path>
            </a:pathLst>
          </a:custGeom>
          <a:noFill/>
          <a:ln w="242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7" name="Shape 2847"/>
          <p:cNvSpPr/>
          <p:nvPr/>
        </p:nvSpPr>
        <p:spPr>
          <a:xfrm>
            <a:off x="6125255" y="4548764"/>
            <a:ext cx="0" cy="4445"/>
          </a:xfrm>
          <a:custGeom>
            <a:avLst/>
            <a:gdLst/>
            <a:ahLst/>
            <a:cxnLst/>
            <a:rect l="0" t="0" r="0" b="0"/>
            <a:pathLst>
              <a:path w="120000" h="4445" extrusionOk="0">
                <a:moveTo>
                  <a:pt x="0" y="2188"/>
                </a:moveTo>
                <a:lnTo>
                  <a:pt x="0" y="21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8" name="Shape 2848"/>
          <p:cNvSpPr/>
          <p:nvPr/>
        </p:nvSpPr>
        <p:spPr>
          <a:xfrm>
            <a:off x="2331466" y="2412318"/>
            <a:ext cx="817166" cy="618536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9" name="Shape 2849"/>
          <p:cNvSpPr txBox="1"/>
          <p:nvPr/>
        </p:nvSpPr>
        <p:spPr>
          <a:xfrm>
            <a:off x="2657962" y="2676599"/>
            <a:ext cx="27368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0" name="Shape 2850"/>
          <p:cNvSpPr/>
          <p:nvPr/>
        </p:nvSpPr>
        <p:spPr>
          <a:xfrm>
            <a:off x="2331466" y="3275918"/>
            <a:ext cx="817166" cy="618536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1" name="Shape 2851"/>
          <p:cNvSpPr txBox="1"/>
          <p:nvPr/>
        </p:nvSpPr>
        <p:spPr>
          <a:xfrm>
            <a:off x="2657962" y="3540199"/>
            <a:ext cx="27368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2" name="Shape 2852"/>
          <p:cNvSpPr/>
          <p:nvPr/>
        </p:nvSpPr>
        <p:spPr>
          <a:xfrm>
            <a:off x="2331466" y="4159838"/>
            <a:ext cx="817166" cy="618536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3" name="Shape 2853"/>
          <p:cNvSpPr txBox="1"/>
          <p:nvPr/>
        </p:nvSpPr>
        <p:spPr>
          <a:xfrm>
            <a:off x="2657962" y="4424119"/>
            <a:ext cx="27368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4" name="Shape 2854"/>
          <p:cNvSpPr/>
          <p:nvPr/>
        </p:nvSpPr>
        <p:spPr>
          <a:xfrm>
            <a:off x="2331466" y="5050781"/>
            <a:ext cx="817166" cy="618536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5" name="Shape 2855"/>
          <p:cNvSpPr txBox="1"/>
          <p:nvPr/>
        </p:nvSpPr>
        <p:spPr>
          <a:xfrm>
            <a:off x="2657962" y="5315062"/>
            <a:ext cx="27368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6" name="Shape 2856"/>
          <p:cNvSpPr/>
          <p:nvPr/>
        </p:nvSpPr>
        <p:spPr>
          <a:xfrm>
            <a:off x="1836420" y="2586227"/>
            <a:ext cx="650748" cy="310896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7" name="Shape 2857"/>
          <p:cNvSpPr/>
          <p:nvPr/>
        </p:nvSpPr>
        <p:spPr>
          <a:xfrm>
            <a:off x="1878583" y="2662682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426" y="58991"/>
                </a:moveTo>
                <a:lnTo>
                  <a:pt x="345059" y="92455"/>
                </a:lnTo>
                <a:lnTo>
                  <a:pt x="339090" y="96012"/>
                </a:lnTo>
                <a:lnTo>
                  <a:pt x="336931" y="103758"/>
                </a:lnTo>
                <a:lnTo>
                  <a:pt x="340487" y="109854"/>
                </a:lnTo>
                <a:lnTo>
                  <a:pt x="344043" y="115823"/>
                </a:lnTo>
                <a:lnTo>
                  <a:pt x="351790" y="117855"/>
                </a:lnTo>
                <a:lnTo>
                  <a:pt x="357886" y="114426"/>
                </a:lnTo>
                <a:lnTo>
                  <a:pt x="431143" y="71627"/>
                </a:lnTo>
                <a:lnTo>
                  <a:pt x="427736" y="71627"/>
                </a:lnTo>
                <a:lnTo>
                  <a:pt x="427736" y="69976"/>
                </a:lnTo>
                <a:lnTo>
                  <a:pt x="421259" y="69976"/>
                </a:lnTo>
                <a:lnTo>
                  <a:pt x="402426" y="58991"/>
                </a:lnTo>
                <a:close/>
              </a:path>
              <a:path w="453389" h="118110" extrusionOk="0">
                <a:moveTo>
                  <a:pt x="380546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80764" y="71627"/>
                </a:lnTo>
                <a:lnTo>
                  <a:pt x="402426" y="58991"/>
                </a:lnTo>
                <a:lnTo>
                  <a:pt x="380546" y="46227"/>
                </a:lnTo>
                <a:close/>
              </a:path>
              <a:path w="453389" h="118110" extrusionOk="0">
                <a:moveTo>
                  <a:pt x="431093" y="46227"/>
                </a:moveTo>
                <a:lnTo>
                  <a:pt x="427736" y="46227"/>
                </a:lnTo>
                <a:lnTo>
                  <a:pt x="427736" y="71627"/>
                </a:lnTo>
                <a:lnTo>
                  <a:pt x="431143" y="71627"/>
                </a:lnTo>
                <a:lnTo>
                  <a:pt x="452882" y="58927"/>
                </a:lnTo>
                <a:lnTo>
                  <a:pt x="431093" y="46227"/>
                </a:lnTo>
                <a:close/>
              </a:path>
              <a:path w="453389" h="118110" extrusionOk="0">
                <a:moveTo>
                  <a:pt x="421259" y="48005"/>
                </a:moveTo>
                <a:lnTo>
                  <a:pt x="402426" y="58991"/>
                </a:lnTo>
                <a:lnTo>
                  <a:pt x="421259" y="69976"/>
                </a:lnTo>
                <a:lnTo>
                  <a:pt x="421259" y="48005"/>
                </a:lnTo>
                <a:close/>
              </a:path>
              <a:path w="453389" h="118110" extrusionOk="0">
                <a:moveTo>
                  <a:pt x="427736" y="48005"/>
                </a:moveTo>
                <a:lnTo>
                  <a:pt x="421259" y="48005"/>
                </a:lnTo>
                <a:lnTo>
                  <a:pt x="421259" y="69976"/>
                </a:lnTo>
                <a:lnTo>
                  <a:pt x="427736" y="69976"/>
                </a:lnTo>
                <a:lnTo>
                  <a:pt x="427736" y="48005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1"/>
                </a:lnTo>
                <a:lnTo>
                  <a:pt x="336931" y="14223"/>
                </a:lnTo>
                <a:lnTo>
                  <a:pt x="339090" y="21970"/>
                </a:lnTo>
                <a:lnTo>
                  <a:pt x="345059" y="25526"/>
                </a:lnTo>
                <a:lnTo>
                  <a:pt x="402426" y="58991"/>
                </a:lnTo>
                <a:lnTo>
                  <a:pt x="421259" y="48005"/>
                </a:lnTo>
                <a:lnTo>
                  <a:pt x="427736" y="48005"/>
                </a:lnTo>
                <a:lnTo>
                  <a:pt x="427736" y="46227"/>
                </a:lnTo>
                <a:lnTo>
                  <a:pt x="431093" y="46227"/>
                </a:lnTo>
                <a:lnTo>
                  <a:pt x="35179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8" name="Shape 2858"/>
          <p:cNvSpPr/>
          <p:nvPr/>
        </p:nvSpPr>
        <p:spPr>
          <a:xfrm>
            <a:off x="1836420" y="3438144"/>
            <a:ext cx="650748" cy="310896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9" name="Shape 2859"/>
          <p:cNvSpPr/>
          <p:nvPr/>
        </p:nvSpPr>
        <p:spPr>
          <a:xfrm>
            <a:off x="1878583" y="3514852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535" y="58927"/>
                </a:moveTo>
                <a:lnTo>
                  <a:pt x="339090" y="95885"/>
                </a:lnTo>
                <a:lnTo>
                  <a:pt x="336931" y="103759"/>
                </a:lnTo>
                <a:lnTo>
                  <a:pt x="340487" y="109728"/>
                </a:lnTo>
                <a:lnTo>
                  <a:pt x="344043" y="115824"/>
                </a:lnTo>
                <a:lnTo>
                  <a:pt x="351790" y="117856"/>
                </a:lnTo>
                <a:lnTo>
                  <a:pt x="431094" y="71627"/>
                </a:lnTo>
                <a:lnTo>
                  <a:pt x="427736" y="71627"/>
                </a:lnTo>
                <a:lnTo>
                  <a:pt x="427736" y="69850"/>
                </a:lnTo>
                <a:lnTo>
                  <a:pt x="421259" y="69850"/>
                </a:lnTo>
                <a:lnTo>
                  <a:pt x="402535" y="58927"/>
                </a:lnTo>
                <a:close/>
              </a:path>
              <a:path w="453389" h="118110" extrusionOk="0">
                <a:moveTo>
                  <a:pt x="380764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80764" y="71627"/>
                </a:lnTo>
                <a:lnTo>
                  <a:pt x="402535" y="58927"/>
                </a:lnTo>
                <a:lnTo>
                  <a:pt x="380764" y="46227"/>
                </a:lnTo>
                <a:close/>
              </a:path>
              <a:path w="453389" h="118110" extrusionOk="0">
                <a:moveTo>
                  <a:pt x="431093" y="46227"/>
                </a:moveTo>
                <a:lnTo>
                  <a:pt x="427736" y="46227"/>
                </a:lnTo>
                <a:lnTo>
                  <a:pt x="427736" y="71627"/>
                </a:lnTo>
                <a:lnTo>
                  <a:pt x="431094" y="71627"/>
                </a:lnTo>
                <a:lnTo>
                  <a:pt x="452882" y="58927"/>
                </a:lnTo>
                <a:lnTo>
                  <a:pt x="431093" y="46227"/>
                </a:lnTo>
                <a:close/>
              </a:path>
              <a:path w="453389" h="118110" extrusionOk="0">
                <a:moveTo>
                  <a:pt x="421259" y="48006"/>
                </a:moveTo>
                <a:lnTo>
                  <a:pt x="402535" y="58927"/>
                </a:lnTo>
                <a:lnTo>
                  <a:pt x="421259" y="69850"/>
                </a:lnTo>
                <a:lnTo>
                  <a:pt x="421259" y="48006"/>
                </a:lnTo>
                <a:close/>
              </a:path>
              <a:path w="453389" h="118110" extrusionOk="0">
                <a:moveTo>
                  <a:pt x="427736" y="48006"/>
                </a:moveTo>
                <a:lnTo>
                  <a:pt x="421259" y="48006"/>
                </a:lnTo>
                <a:lnTo>
                  <a:pt x="421259" y="69850"/>
                </a:lnTo>
                <a:lnTo>
                  <a:pt x="427736" y="69850"/>
                </a:lnTo>
                <a:lnTo>
                  <a:pt x="427736" y="48006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2"/>
                </a:lnTo>
                <a:lnTo>
                  <a:pt x="340487" y="8127"/>
                </a:lnTo>
                <a:lnTo>
                  <a:pt x="336931" y="14097"/>
                </a:lnTo>
                <a:lnTo>
                  <a:pt x="339090" y="21971"/>
                </a:lnTo>
                <a:lnTo>
                  <a:pt x="402535" y="58927"/>
                </a:lnTo>
                <a:lnTo>
                  <a:pt x="421259" y="48006"/>
                </a:lnTo>
                <a:lnTo>
                  <a:pt x="427736" y="48006"/>
                </a:lnTo>
                <a:lnTo>
                  <a:pt x="427736" y="46227"/>
                </a:lnTo>
                <a:lnTo>
                  <a:pt x="431093" y="46227"/>
                </a:lnTo>
                <a:lnTo>
                  <a:pt x="35179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0" name="Shape 2860"/>
          <p:cNvSpPr/>
          <p:nvPr/>
        </p:nvSpPr>
        <p:spPr>
          <a:xfrm>
            <a:off x="1836420" y="4332732"/>
            <a:ext cx="650748" cy="310895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1" name="Shape 2861"/>
          <p:cNvSpPr/>
          <p:nvPr/>
        </p:nvSpPr>
        <p:spPr>
          <a:xfrm>
            <a:off x="1878583" y="4409313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426" y="58991"/>
                </a:moveTo>
                <a:lnTo>
                  <a:pt x="345059" y="92456"/>
                </a:lnTo>
                <a:lnTo>
                  <a:pt x="339090" y="96012"/>
                </a:lnTo>
                <a:lnTo>
                  <a:pt x="336931" y="103759"/>
                </a:lnTo>
                <a:lnTo>
                  <a:pt x="344043" y="115950"/>
                </a:lnTo>
                <a:lnTo>
                  <a:pt x="351790" y="117982"/>
                </a:lnTo>
                <a:lnTo>
                  <a:pt x="431141" y="71628"/>
                </a:lnTo>
                <a:lnTo>
                  <a:pt x="427736" y="71628"/>
                </a:lnTo>
                <a:lnTo>
                  <a:pt x="427736" y="69976"/>
                </a:lnTo>
                <a:lnTo>
                  <a:pt x="421259" y="69976"/>
                </a:lnTo>
                <a:lnTo>
                  <a:pt x="402426" y="58991"/>
                </a:lnTo>
                <a:close/>
              </a:path>
              <a:path w="453389" h="118110" extrusionOk="0">
                <a:moveTo>
                  <a:pt x="380546" y="46228"/>
                </a:moveTo>
                <a:lnTo>
                  <a:pt x="0" y="46228"/>
                </a:lnTo>
                <a:lnTo>
                  <a:pt x="0" y="71628"/>
                </a:lnTo>
                <a:lnTo>
                  <a:pt x="380764" y="71628"/>
                </a:lnTo>
                <a:lnTo>
                  <a:pt x="402426" y="58991"/>
                </a:lnTo>
                <a:lnTo>
                  <a:pt x="380546" y="46228"/>
                </a:lnTo>
                <a:close/>
              </a:path>
              <a:path w="453389" h="118110" extrusionOk="0">
                <a:moveTo>
                  <a:pt x="431093" y="46228"/>
                </a:moveTo>
                <a:lnTo>
                  <a:pt x="427736" y="46228"/>
                </a:lnTo>
                <a:lnTo>
                  <a:pt x="427736" y="71628"/>
                </a:lnTo>
                <a:lnTo>
                  <a:pt x="431141" y="71628"/>
                </a:lnTo>
                <a:lnTo>
                  <a:pt x="452882" y="58928"/>
                </a:lnTo>
                <a:lnTo>
                  <a:pt x="431093" y="46228"/>
                </a:lnTo>
                <a:close/>
              </a:path>
              <a:path w="453389" h="118110" extrusionOk="0">
                <a:moveTo>
                  <a:pt x="421259" y="48006"/>
                </a:moveTo>
                <a:lnTo>
                  <a:pt x="402426" y="58991"/>
                </a:lnTo>
                <a:lnTo>
                  <a:pt x="421259" y="69976"/>
                </a:lnTo>
                <a:lnTo>
                  <a:pt x="421259" y="48006"/>
                </a:lnTo>
                <a:close/>
              </a:path>
              <a:path w="453389" h="118110" extrusionOk="0">
                <a:moveTo>
                  <a:pt x="427736" y="48006"/>
                </a:moveTo>
                <a:lnTo>
                  <a:pt x="421259" y="48006"/>
                </a:lnTo>
                <a:lnTo>
                  <a:pt x="421259" y="69976"/>
                </a:lnTo>
                <a:lnTo>
                  <a:pt x="427736" y="69976"/>
                </a:lnTo>
                <a:lnTo>
                  <a:pt x="427736" y="48006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1"/>
                </a:lnTo>
                <a:lnTo>
                  <a:pt x="336931" y="14224"/>
                </a:lnTo>
                <a:lnTo>
                  <a:pt x="339090" y="21970"/>
                </a:lnTo>
                <a:lnTo>
                  <a:pt x="345059" y="25526"/>
                </a:lnTo>
                <a:lnTo>
                  <a:pt x="402426" y="58991"/>
                </a:lnTo>
                <a:lnTo>
                  <a:pt x="421259" y="48006"/>
                </a:lnTo>
                <a:lnTo>
                  <a:pt x="427736" y="48006"/>
                </a:lnTo>
                <a:lnTo>
                  <a:pt x="427736" y="46228"/>
                </a:lnTo>
                <a:lnTo>
                  <a:pt x="431093" y="46228"/>
                </a:lnTo>
                <a:lnTo>
                  <a:pt x="35179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2" name="Shape 2862"/>
          <p:cNvSpPr/>
          <p:nvPr/>
        </p:nvSpPr>
        <p:spPr>
          <a:xfrm>
            <a:off x="1836420" y="5222747"/>
            <a:ext cx="650748" cy="312419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3" name="Shape 2863"/>
          <p:cNvSpPr/>
          <p:nvPr/>
        </p:nvSpPr>
        <p:spPr>
          <a:xfrm>
            <a:off x="1878583" y="5300345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426" y="58991"/>
                </a:moveTo>
                <a:lnTo>
                  <a:pt x="345059" y="92455"/>
                </a:lnTo>
                <a:lnTo>
                  <a:pt x="339090" y="96011"/>
                </a:lnTo>
                <a:lnTo>
                  <a:pt x="336931" y="103758"/>
                </a:lnTo>
                <a:lnTo>
                  <a:pt x="340487" y="109854"/>
                </a:lnTo>
                <a:lnTo>
                  <a:pt x="344043" y="115823"/>
                </a:lnTo>
                <a:lnTo>
                  <a:pt x="351790" y="117855"/>
                </a:lnTo>
                <a:lnTo>
                  <a:pt x="357886" y="114426"/>
                </a:lnTo>
                <a:lnTo>
                  <a:pt x="431143" y="71627"/>
                </a:lnTo>
                <a:lnTo>
                  <a:pt x="427736" y="71627"/>
                </a:lnTo>
                <a:lnTo>
                  <a:pt x="427736" y="69976"/>
                </a:lnTo>
                <a:lnTo>
                  <a:pt x="421259" y="69976"/>
                </a:lnTo>
                <a:lnTo>
                  <a:pt x="402426" y="58991"/>
                </a:lnTo>
                <a:close/>
              </a:path>
              <a:path w="453389" h="118110" extrusionOk="0">
                <a:moveTo>
                  <a:pt x="380546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80764" y="71627"/>
                </a:lnTo>
                <a:lnTo>
                  <a:pt x="402426" y="58991"/>
                </a:lnTo>
                <a:lnTo>
                  <a:pt x="380546" y="46227"/>
                </a:lnTo>
                <a:close/>
              </a:path>
              <a:path w="453389" h="118110" extrusionOk="0">
                <a:moveTo>
                  <a:pt x="431093" y="46227"/>
                </a:moveTo>
                <a:lnTo>
                  <a:pt x="427736" y="46227"/>
                </a:lnTo>
                <a:lnTo>
                  <a:pt x="427736" y="71627"/>
                </a:lnTo>
                <a:lnTo>
                  <a:pt x="431143" y="71627"/>
                </a:lnTo>
                <a:lnTo>
                  <a:pt x="452882" y="58927"/>
                </a:lnTo>
                <a:lnTo>
                  <a:pt x="431093" y="46227"/>
                </a:lnTo>
                <a:close/>
              </a:path>
              <a:path w="453389" h="118110" extrusionOk="0">
                <a:moveTo>
                  <a:pt x="421259" y="48005"/>
                </a:moveTo>
                <a:lnTo>
                  <a:pt x="402426" y="58991"/>
                </a:lnTo>
                <a:lnTo>
                  <a:pt x="421259" y="69976"/>
                </a:lnTo>
                <a:lnTo>
                  <a:pt x="421259" y="48005"/>
                </a:lnTo>
                <a:close/>
              </a:path>
              <a:path w="453389" h="118110" extrusionOk="0">
                <a:moveTo>
                  <a:pt x="427736" y="48005"/>
                </a:moveTo>
                <a:lnTo>
                  <a:pt x="421259" y="48005"/>
                </a:lnTo>
                <a:lnTo>
                  <a:pt x="421259" y="69976"/>
                </a:lnTo>
                <a:lnTo>
                  <a:pt x="427736" y="69976"/>
                </a:lnTo>
                <a:lnTo>
                  <a:pt x="427736" y="48005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1"/>
                </a:lnTo>
                <a:lnTo>
                  <a:pt x="336931" y="14223"/>
                </a:lnTo>
                <a:lnTo>
                  <a:pt x="339090" y="21970"/>
                </a:lnTo>
                <a:lnTo>
                  <a:pt x="345059" y="25526"/>
                </a:lnTo>
                <a:lnTo>
                  <a:pt x="402426" y="58991"/>
                </a:lnTo>
                <a:lnTo>
                  <a:pt x="421259" y="48005"/>
                </a:lnTo>
                <a:lnTo>
                  <a:pt x="427736" y="48005"/>
                </a:lnTo>
                <a:lnTo>
                  <a:pt x="427736" y="46227"/>
                </a:lnTo>
                <a:lnTo>
                  <a:pt x="431093" y="46227"/>
                </a:lnTo>
                <a:lnTo>
                  <a:pt x="35179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4" name="Shape 2864"/>
          <p:cNvSpPr txBox="1"/>
          <p:nvPr/>
        </p:nvSpPr>
        <p:spPr>
          <a:xfrm>
            <a:off x="809955" y="1707591"/>
            <a:ext cx="975994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blocks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on HDFS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Shape 2865"/>
          <p:cNvSpPr txBox="1"/>
          <p:nvPr/>
        </p:nvSpPr>
        <p:spPr>
          <a:xfrm>
            <a:off x="2245614" y="1707591"/>
            <a:ext cx="121920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Produces (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600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(	, 1)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Shape 2866"/>
          <p:cNvSpPr/>
          <p:nvPr/>
        </p:nvSpPr>
        <p:spPr>
          <a:xfrm>
            <a:off x="2451226" y="1994661"/>
            <a:ext cx="135128" cy="135127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7" name="Shape 2867"/>
          <p:cNvSpPr/>
          <p:nvPr/>
        </p:nvSpPr>
        <p:spPr>
          <a:xfrm>
            <a:off x="3592393" y="2539823"/>
            <a:ext cx="937260" cy="368935"/>
          </a:xfrm>
          <a:custGeom>
            <a:avLst/>
            <a:gdLst/>
            <a:ahLst/>
            <a:cxnLst/>
            <a:rect l="0" t="0" r="0" b="0"/>
            <a:pathLst>
              <a:path w="937260" h="368935" extrusionOk="0">
                <a:moveTo>
                  <a:pt x="878219" y="0"/>
                </a:moveTo>
                <a:lnTo>
                  <a:pt x="60495" y="0"/>
                </a:lnTo>
                <a:lnTo>
                  <a:pt x="37015" y="4846"/>
                </a:lnTo>
                <a:lnTo>
                  <a:pt x="17778" y="18075"/>
                </a:lnTo>
                <a:lnTo>
                  <a:pt x="4776" y="37721"/>
                </a:lnTo>
                <a:lnTo>
                  <a:pt x="0" y="61817"/>
                </a:lnTo>
                <a:lnTo>
                  <a:pt x="0" y="307136"/>
                </a:lnTo>
                <a:lnTo>
                  <a:pt x="4776" y="330861"/>
                </a:lnTo>
                <a:lnTo>
                  <a:pt x="17778" y="350314"/>
                </a:lnTo>
                <a:lnTo>
                  <a:pt x="37015" y="363471"/>
                </a:lnTo>
                <a:lnTo>
                  <a:pt x="60495" y="368307"/>
                </a:lnTo>
                <a:lnTo>
                  <a:pt x="878219" y="368307"/>
                </a:lnTo>
                <a:lnTo>
                  <a:pt x="902133" y="363471"/>
                </a:lnTo>
                <a:lnTo>
                  <a:pt x="921632" y="350314"/>
                </a:lnTo>
                <a:lnTo>
                  <a:pt x="934763" y="330861"/>
                </a:lnTo>
                <a:lnTo>
                  <a:pt x="936809" y="320773"/>
                </a:lnTo>
                <a:lnTo>
                  <a:pt x="936809" y="47967"/>
                </a:lnTo>
                <a:lnTo>
                  <a:pt x="934763" y="37721"/>
                </a:lnTo>
                <a:lnTo>
                  <a:pt x="921632" y="18075"/>
                </a:lnTo>
                <a:lnTo>
                  <a:pt x="902133" y="4846"/>
                </a:lnTo>
                <a:lnTo>
                  <a:pt x="87821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8" name="Shape 2868"/>
          <p:cNvSpPr/>
          <p:nvPr/>
        </p:nvSpPr>
        <p:spPr>
          <a:xfrm>
            <a:off x="3592393" y="2575974"/>
            <a:ext cx="5715" cy="26034"/>
          </a:xfrm>
          <a:custGeom>
            <a:avLst/>
            <a:gdLst/>
            <a:ahLst/>
            <a:cxnLst/>
            <a:rect l="0" t="0" r="0" b="0"/>
            <a:pathLst>
              <a:path w="5714" h="26035" extrusionOk="0">
                <a:moveTo>
                  <a:pt x="0" y="25666"/>
                </a:moveTo>
                <a:lnTo>
                  <a:pt x="0" y="25666"/>
                </a:lnTo>
                <a:lnTo>
                  <a:pt x="0" y="18394"/>
                </a:lnTo>
                <a:lnTo>
                  <a:pt x="643" y="17748"/>
                </a:lnTo>
                <a:lnTo>
                  <a:pt x="643" y="13897"/>
                </a:lnTo>
                <a:lnTo>
                  <a:pt x="1286" y="13897"/>
                </a:lnTo>
                <a:lnTo>
                  <a:pt x="1286" y="10476"/>
                </a:lnTo>
                <a:lnTo>
                  <a:pt x="1930" y="10476"/>
                </a:lnTo>
                <a:lnTo>
                  <a:pt x="1930" y="9839"/>
                </a:lnTo>
                <a:lnTo>
                  <a:pt x="1930" y="9192"/>
                </a:lnTo>
                <a:lnTo>
                  <a:pt x="1930" y="8555"/>
                </a:lnTo>
                <a:lnTo>
                  <a:pt x="2574" y="7909"/>
                </a:lnTo>
                <a:lnTo>
                  <a:pt x="2574" y="7271"/>
                </a:lnTo>
                <a:lnTo>
                  <a:pt x="2574" y="6625"/>
                </a:lnTo>
                <a:lnTo>
                  <a:pt x="3217" y="5987"/>
                </a:lnTo>
                <a:lnTo>
                  <a:pt x="3217" y="5341"/>
                </a:lnTo>
                <a:lnTo>
                  <a:pt x="3217" y="4704"/>
                </a:lnTo>
                <a:lnTo>
                  <a:pt x="3217" y="3851"/>
                </a:lnTo>
                <a:lnTo>
                  <a:pt x="3861" y="3851"/>
                </a:lnTo>
                <a:lnTo>
                  <a:pt x="3861" y="3205"/>
                </a:lnTo>
                <a:lnTo>
                  <a:pt x="3861" y="2567"/>
                </a:lnTo>
                <a:lnTo>
                  <a:pt x="4505" y="2567"/>
                </a:lnTo>
                <a:lnTo>
                  <a:pt x="4505" y="1921"/>
                </a:lnTo>
                <a:lnTo>
                  <a:pt x="4505" y="1283"/>
                </a:lnTo>
                <a:lnTo>
                  <a:pt x="5148" y="637"/>
                </a:lnTo>
                <a:lnTo>
                  <a:pt x="51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9" name="Shape 2869"/>
          <p:cNvSpPr/>
          <p:nvPr/>
        </p:nvSpPr>
        <p:spPr>
          <a:xfrm>
            <a:off x="3602047" y="2549662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0" y="18394"/>
                </a:moveTo>
                <a:lnTo>
                  <a:pt x="0" y="17757"/>
                </a:lnTo>
                <a:lnTo>
                  <a:pt x="643" y="17757"/>
                </a:lnTo>
                <a:lnTo>
                  <a:pt x="643" y="17110"/>
                </a:lnTo>
                <a:lnTo>
                  <a:pt x="643" y="16473"/>
                </a:lnTo>
                <a:lnTo>
                  <a:pt x="1286" y="16473"/>
                </a:lnTo>
                <a:lnTo>
                  <a:pt x="1286" y="15827"/>
                </a:lnTo>
                <a:lnTo>
                  <a:pt x="1930" y="15827"/>
                </a:lnTo>
                <a:lnTo>
                  <a:pt x="1930" y="15189"/>
                </a:lnTo>
                <a:lnTo>
                  <a:pt x="2574" y="14543"/>
                </a:lnTo>
                <a:lnTo>
                  <a:pt x="2574" y="13905"/>
                </a:lnTo>
                <a:lnTo>
                  <a:pt x="3217" y="13905"/>
                </a:lnTo>
                <a:lnTo>
                  <a:pt x="3217" y="13052"/>
                </a:lnTo>
                <a:lnTo>
                  <a:pt x="3861" y="13052"/>
                </a:lnTo>
                <a:lnTo>
                  <a:pt x="3861" y="12406"/>
                </a:lnTo>
                <a:lnTo>
                  <a:pt x="4504" y="12406"/>
                </a:lnTo>
                <a:lnTo>
                  <a:pt x="4504" y="11769"/>
                </a:lnTo>
                <a:lnTo>
                  <a:pt x="5362" y="11122"/>
                </a:lnTo>
                <a:lnTo>
                  <a:pt x="6006" y="10485"/>
                </a:lnTo>
                <a:lnTo>
                  <a:pt x="6006" y="9839"/>
                </a:lnTo>
                <a:lnTo>
                  <a:pt x="6649" y="9839"/>
                </a:lnTo>
                <a:lnTo>
                  <a:pt x="6649" y="9201"/>
                </a:lnTo>
                <a:lnTo>
                  <a:pt x="7293" y="9201"/>
                </a:lnTo>
                <a:lnTo>
                  <a:pt x="7293" y="8555"/>
                </a:lnTo>
                <a:lnTo>
                  <a:pt x="7937" y="8555"/>
                </a:lnTo>
                <a:lnTo>
                  <a:pt x="7937" y="7917"/>
                </a:lnTo>
                <a:lnTo>
                  <a:pt x="8581" y="7917"/>
                </a:lnTo>
                <a:lnTo>
                  <a:pt x="8581" y="7271"/>
                </a:lnTo>
                <a:lnTo>
                  <a:pt x="9224" y="7271"/>
                </a:lnTo>
                <a:lnTo>
                  <a:pt x="9224" y="6634"/>
                </a:lnTo>
                <a:lnTo>
                  <a:pt x="9867" y="6634"/>
                </a:lnTo>
                <a:lnTo>
                  <a:pt x="9867" y="5987"/>
                </a:lnTo>
                <a:lnTo>
                  <a:pt x="10511" y="5987"/>
                </a:lnTo>
                <a:lnTo>
                  <a:pt x="10511" y="5350"/>
                </a:lnTo>
                <a:lnTo>
                  <a:pt x="11155" y="5350"/>
                </a:lnTo>
                <a:lnTo>
                  <a:pt x="11798" y="5350"/>
                </a:lnTo>
                <a:lnTo>
                  <a:pt x="11798" y="4712"/>
                </a:lnTo>
                <a:lnTo>
                  <a:pt x="12442" y="4712"/>
                </a:lnTo>
                <a:lnTo>
                  <a:pt x="12442" y="3851"/>
                </a:lnTo>
                <a:lnTo>
                  <a:pt x="13085" y="3851"/>
                </a:lnTo>
                <a:lnTo>
                  <a:pt x="13085" y="3213"/>
                </a:lnTo>
                <a:lnTo>
                  <a:pt x="13728" y="3213"/>
                </a:lnTo>
                <a:lnTo>
                  <a:pt x="13728" y="2567"/>
                </a:lnTo>
                <a:lnTo>
                  <a:pt x="14372" y="2567"/>
                </a:lnTo>
                <a:lnTo>
                  <a:pt x="15016" y="1929"/>
                </a:lnTo>
                <a:lnTo>
                  <a:pt x="15660" y="1929"/>
                </a:lnTo>
                <a:lnTo>
                  <a:pt x="15660" y="1283"/>
                </a:lnTo>
                <a:lnTo>
                  <a:pt x="16303" y="1283"/>
                </a:lnTo>
                <a:lnTo>
                  <a:pt x="16947" y="646"/>
                </a:lnTo>
                <a:lnTo>
                  <a:pt x="17590" y="646"/>
                </a:lnTo>
                <a:lnTo>
                  <a:pt x="17590" y="0"/>
                </a:lnTo>
                <a:lnTo>
                  <a:pt x="182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0" name="Shape 2870"/>
          <p:cNvSpPr/>
          <p:nvPr/>
        </p:nvSpPr>
        <p:spPr>
          <a:xfrm>
            <a:off x="3627575" y="2539823"/>
            <a:ext cx="25400" cy="6350"/>
          </a:xfrm>
          <a:custGeom>
            <a:avLst/>
            <a:gdLst/>
            <a:ahLst/>
            <a:cxnLst/>
            <a:rect l="0" t="0" r="0" b="0"/>
            <a:pathLst>
              <a:path w="25400" h="6350" extrusionOk="0">
                <a:moveTo>
                  <a:pt x="0" y="5996"/>
                </a:moveTo>
                <a:lnTo>
                  <a:pt x="643" y="5134"/>
                </a:lnTo>
                <a:lnTo>
                  <a:pt x="1286" y="5134"/>
                </a:lnTo>
                <a:lnTo>
                  <a:pt x="1930" y="5134"/>
                </a:lnTo>
                <a:lnTo>
                  <a:pt x="1930" y="4497"/>
                </a:lnTo>
                <a:lnTo>
                  <a:pt x="2574" y="4497"/>
                </a:lnTo>
                <a:lnTo>
                  <a:pt x="3218" y="4497"/>
                </a:lnTo>
                <a:lnTo>
                  <a:pt x="3218" y="3851"/>
                </a:lnTo>
                <a:lnTo>
                  <a:pt x="3861" y="3851"/>
                </a:lnTo>
                <a:lnTo>
                  <a:pt x="4504" y="3851"/>
                </a:lnTo>
                <a:lnTo>
                  <a:pt x="5148" y="3851"/>
                </a:lnTo>
                <a:lnTo>
                  <a:pt x="5148" y="3213"/>
                </a:lnTo>
                <a:lnTo>
                  <a:pt x="5792" y="3213"/>
                </a:lnTo>
                <a:lnTo>
                  <a:pt x="6435" y="3213"/>
                </a:lnTo>
                <a:lnTo>
                  <a:pt x="7079" y="3213"/>
                </a:lnTo>
                <a:lnTo>
                  <a:pt x="7079" y="2567"/>
                </a:lnTo>
                <a:lnTo>
                  <a:pt x="7722" y="2567"/>
                </a:lnTo>
                <a:lnTo>
                  <a:pt x="8366" y="2567"/>
                </a:lnTo>
                <a:lnTo>
                  <a:pt x="9009" y="2567"/>
                </a:lnTo>
                <a:lnTo>
                  <a:pt x="9009" y="1929"/>
                </a:lnTo>
                <a:lnTo>
                  <a:pt x="9653" y="1929"/>
                </a:lnTo>
                <a:lnTo>
                  <a:pt x="10297" y="1929"/>
                </a:lnTo>
                <a:lnTo>
                  <a:pt x="11155" y="1929"/>
                </a:lnTo>
                <a:lnTo>
                  <a:pt x="11798" y="1929"/>
                </a:lnTo>
                <a:lnTo>
                  <a:pt x="11798" y="1283"/>
                </a:lnTo>
                <a:lnTo>
                  <a:pt x="15016" y="1283"/>
                </a:lnTo>
                <a:lnTo>
                  <a:pt x="15016" y="646"/>
                </a:lnTo>
                <a:lnTo>
                  <a:pt x="20165" y="646"/>
                </a:lnTo>
                <a:lnTo>
                  <a:pt x="20165" y="0"/>
                </a:lnTo>
                <a:lnTo>
                  <a:pt x="24670" y="0"/>
                </a:lnTo>
                <a:lnTo>
                  <a:pt x="25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1" name="Shape 2871"/>
          <p:cNvSpPr/>
          <p:nvPr/>
        </p:nvSpPr>
        <p:spPr>
          <a:xfrm>
            <a:off x="3662113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2" name="Shape 2872"/>
          <p:cNvSpPr/>
          <p:nvPr/>
        </p:nvSpPr>
        <p:spPr>
          <a:xfrm>
            <a:off x="3696654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3" name="Shape 2873"/>
          <p:cNvSpPr/>
          <p:nvPr/>
        </p:nvSpPr>
        <p:spPr>
          <a:xfrm>
            <a:off x="3731186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4" name="Shape 2874"/>
          <p:cNvSpPr/>
          <p:nvPr/>
        </p:nvSpPr>
        <p:spPr>
          <a:xfrm>
            <a:off x="3766582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5" name="Shape 2875"/>
          <p:cNvSpPr/>
          <p:nvPr/>
        </p:nvSpPr>
        <p:spPr>
          <a:xfrm>
            <a:off x="3801123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6" name="Shape 2876"/>
          <p:cNvSpPr/>
          <p:nvPr/>
        </p:nvSpPr>
        <p:spPr>
          <a:xfrm>
            <a:off x="3835663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7" name="Shape 2877"/>
          <p:cNvSpPr/>
          <p:nvPr/>
        </p:nvSpPr>
        <p:spPr>
          <a:xfrm>
            <a:off x="3870843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8" name="Shape 2878"/>
          <p:cNvSpPr/>
          <p:nvPr/>
        </p:nvSpPr>
        <p:spPr>
          <a:xfrm>
            <a:off x="3905599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9" name="Shape 2879"/>
          <p:cNvSpPr/>
          <p:nvPr/>
        </p:nvSpPr>
        <p:spPr>
          <a:xfrm>
            <a:off x="3940131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0" name="Shape 2880"/>
          <p:cNvSpPr/>
          <p:nvPr/>
        </p:nvSpPr>
        <p:spPr>
          <a:xfrm>
            <a:off x="3975320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1" name="Shape 2881"/>
          <p:cNvSpPr/>
          <p:nvPr/>
        </p:nvSpPr>
        <p:spPr>
          <a:xfrm>
            <a:off x="4009852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2" name="Shape 2882"/>
          <p:cNvSpPr/>
          <p:nvPr/>
        </p:nvSpPr>
        <p:spPr>
          <a:xfrm>
            <a:off x="4044608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3" name="Shape 2883"/>
          <p:cNvSpPr/>
          <p:nvPr/>
        </p:nvSpPr>
        <p:spPr>
          <a:xfrm>
            <a:off x="4079788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4" name="Shape 2884"/>
          <p:cNvSpPr/>
          <p:nvPr/>
        </p:nvSpPr>
        <p:spPr>
          <a:xfrm>
            <a:off x="4114329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5" name="Shape 2885"/>
          <p:cNvSpPr/>
          <p:nvPr/>
        </p:nvSpPr>
        <p:spPr>
          <a:xfrm>
            <a:off x="4148869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6" name="Shape 2886"/>
          <p:cNvSpPr/>
          <p:nvPr/>
        </p:nvSpPr>
        <p:spPr>
          <a:xfrm>
            <a:off x="4184265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7" name="Shape 2887"/>
          <p:cNvSpPr/>
          <p:nvPr/>
        </p:nvSpPr>
        <p:spPr>
          <a:xfrm>
            <a:off x="4218797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8" name="Shape 2888"/>
          <p:cNvSpPr/>
          <p:nvPr/>
        </p:nvSpPr>
        <p:spPr>
          <a:xfrm>
            <a:off x="4253338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9" name="Shape 2889"/>
          <p:cNvSpPr/>
          <p:nvPr/>
        </p:nvSpPr>
        <p:spPr>
          <a:xfrm>
            <a:off x="4288517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0" name="Shape 2890"/>
          <p:cNvSpPr/>
          <p:nvPr/>
        </p:nvSpPr>
        <p:spPr>
          <a:xfrm>
            <a:off x="4323274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1" name="Shape 2891"/>
          <p:cNvSpPr/>
          <p:nvPr/>
        </p:nvSpPr>
        <p:spPr>
          <a:xfrm>
            <a:off x="4357814" y="253982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2" name="Shape 2892"/>
          <p:cNvSpPr/>
          <p:nvPr/>
        </p:nvSpPr>
        <p:spPr>
          <a:xfrm>
            <a:off x="4392994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3" name="Shape 2893"/>
          <p:cNvSpPr/>
          <p:nvPr/>
        </p:nvSpPr>
        <p:spPr>
          <a:xfrm>
            <a:off x="4427535" y="253982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4" name="Shape 2894"/>
          <p:cNvSpPr/>
          <p:nvPr/>
        </p:nvSpPr>
        <p:spPr>
          <a:xfrm>
            <a:off x="4462317" y="2539823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0" y="0"/>
                </a:moveTo>
                <a:lnTo>
                  <a:pt x="0" y="0"/>
                </a:lnTo>
                <a:lnTo>
                  <a:pt x="13480" y="0"/>
                </a:lnTo>
                <a:lnTo>
                  <a:pt x="13480" y="646"/>
                </a:lnTo>
                <a:lnTo>
                  <a:pt x="18838" y="646"/>
                </a:lnTo>
                <a:lnTo>
                  <a:pt x="19530" y="1283"/>
                </a:lnTo>
                <a:lnTo>
                  <a:pt x="20134" y="1283"/>
                </a:lnTo>
                <a:lnTo>
                  <a:pt x="20739" y="1283"/>
                </a:lnTo>
                <a:lnTo>
                  <a:pt x="21431" y="1283"/>
                </a:lnTo>
                <a:lnTo>
                  <a:pt x="22036" y="1283"/>
                </a:lnTo>
                <a:lnTo>
                  <a:pt x="22727" y="1929"/>
                </a:lnTo>
                <a:lnTo>
                  <a:pt x="23332" y="1929"/>
                </a:lnTo>
                <a:lnTo>
                  <a:pt x="24023" y="1929"/>
                </a:lnTo>
                <a:lnTo>
                  <a:pt x="24628" y="1929"/>
                </a:lnTo>
                <a:lnTo>
                  <a:pt x="25319" y="2567"/>
                </a:lnTo>
                <a:lnTo>
                  <a:pt x="25924" y="256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5" name="Shape 2895"/>
          <p:cNvSpPr/>
          <p:nvPr/>
        </p:nvSpPr>
        <p:spPr>
          <a:xfrm>
            <a:off x="4496192" y="2545819"/>
            <a:ext cx="20955" cy="15240"/>
          </a:xfrm>
          <a:custGeom>
            <a:avLst/>
            <a:gdLst/>
            <a:ahLst/>
            <a:cxnLst/>
            <a:rect l="0" t="0" r="0" b="0"/>
            <a:pathLst>
              <a:path w="20954" h="15239" extrusionOk="0">
                <a:moveTo>
                  <a:pt x="0" y="0"/>
                </a:moveTo>
                <a:lnTo>
                  <a:pt x="604" y="0"/>
                </a:lnTo>
                <a:lnTo>
                  <a:pt x="1296" y="0"/>
                </a:lnTo>
                <a:lnTo>
                  <a:pt x="1296" y="637"/>
                </a:lnTo>
                <a:lnTo>
                  <a:pt x="1901" y="637"/>
                </a:lnTo>
                <a:lnTo>
                  <a:pt x="2592" y="637"/>
                </a:lnTo>
                <a:lnTo>
                  <a:pt x="2592" y="1283"/>
                </a:lnTo>
                <a:lnTo>
                  <a:pt x="3197" y="1283"/>
                </a:lnTo>
                <a:lnTo>
                  <a:pt x="3888" y="1283"/>
                </a:lnTo>
                <a:lnTo>
                  <a:pt x="3888" y="1921"/>
                </a:lnTo>
                <a:lnTo>
                  <a:pt x="4493" y="1921"/>
                </a:lnTo>
                <a:lnTo>
                  <a:pt x="5098" y="1921"/>
                </a:lnTo>
                <a:lnTo>
                  <a:pt x="5098" y="2558"/>
                </a:lnTo>
                <a:lnTo>
                  <a:pt x="5789" y="2558"/>
                </a:lnTo>
                <a:lnTo>
                  <a:pt x="6394" y="2558"/>
                </a:lnTo>
                <a:lnTo>
                  <a:pt x="6394" y="3205"/>
                </a:lnTo>
                <a:lnTo>
                  <a:pt x="7086" y="3205"/>
                </a:lnTo>
                <a:lnTo>
                  <a:pt x="7086" y="3842"/>
                </a:lnTo>
                <a:lnTo>
                  <a:pt x="7691" y="3842"/>
                </a:lnTo>
                <a:lnTo>
                  <a:pt x="8382" y="3842"/>
                </a:lnTo>
                <a:lnTo>
                  <a:pt x="8382" y="4488"/>
                </a:lnTo>
                <a:lnTo>
                  <a:pt x="8987" y="4488"/>
                </a:lnTo>
                <a:lnTo>
                  <a:pt x="8987" y="5126"/>
                </a:lnTo>
                <a:lnTo>
                  <a:pt x="9678" y="5126"/>
                </a:lnTo>
                <a:lnTo>
                  <a:pt x="10283" y="5126"/>
                </a:lnTo>
                <a:lnTo>
                  <a:pt x="10283" y="5772"/>
                </a:lnTo>
                <a:lnTo>
                  <a:pt x="10888" y="5772"/>
                </a:lnTo>
                <a:lnTo>
                  <a:pt x="10888" y="6410"/>
                </a:lnTo>
                <a:lnTo>
                  <a:pt x="11579" y="6410"/>
                </a:lnTo>
                <a:lnTo>
                  <a:pt x="12184" y="7056"/>
                </a:lnTo>
                <a:lnTo>
                  <a:pt x="13048" y="7693"/>
                </a:lnTo>
                <a:lnTo>
                  <a:pt x="13740" y="7693"/>
                </a:lnTo>
                <a:lnTo>
                  <a:pt x="13740" y="8555"/>
                </a:lnTo>
                <a:lnTo>
                  <a:pt x="14345" y="8555"/>
                </a:lnTo>
                <a:lnTo>
                  <a:pt x="14345" y="9192"/>
                </a:lnTo>
                <a:lnTo>
                  <a:pt x="15036" y="9192"/>
                </a:lnTo>
                <a:lnTo>
                  <a:pt x="15036" y="9830"/>
                </a:lnTo>
                <a:lnTo>
                  <a:pt x="15641" y="9830"/>
                </a:lnTo>
                <a:lnTo>
                  <a:pt x="15641" y="10476"/>
                </a:lnTo>
                <a:lnTo>
                  <a:pt x="16332" y="10476"/>
                </a:lnTo>
                <a:lnTo>
                  <a:pt x="16937" y="11114"/>
                </a:lnTo>
                <a:lnTo>
                  <a:pt x="17542" y="11760"/>
                </a:lnTo>
                <a:lnTo>
                  <a:pt x="18233" y="12398"/>
                </a:lnTo>
                <a:lnTo>
                  <a:pt x="18838" y="13044"/>
                </a:lnTo>
                <a:lnTo>
                  <a:pt x="19530" y="13681"/>
                </a:lnTo>
                <a:lnTo>
                  <a:pt x="19530" y="14327"/>
                </a:lnTo>
                <a:lnTo>
                  <a:pt x="20134" y="14327"/>
                </a:lnTo>
                <a:lnTo>
                  <a:pt x="20134" y="14965"/>
                </a:lnTo>
                <a:lnTo>
                  <a:pt x="20826" y="149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6" name="Shape 2896"/>
          <p:cNvSpPr/>
          <p:nvPr/>
        </p:nvSpPr>
        <p:spPr>
          <a:xfrm>
            <a:off x="4522117" y="2568056"/>
            <a:ext cx="7620" cy="14604"/>
          </a:xfrm>
          <a:custGeom>
            <a:avLst/>
            <a:gdLst/>
            <a:ahLst/>
            <a:cxnLst/>
            <a:rect l="0" t="0" r="0" b="0"/>
            <a:pathLst>
              <a:path w="7620" h="14605" extrusionOk="0">
                <a:moveTo>
                  <a:pt x="0" y="0"/>
                </a:moveTo>
                <a:lnTo>
                  <a:pt x="0" y="646"/>
                </a:lnTo>
                <a:lnTo>
                  <a:pt x="691" y="646"/>
                </a:lnTo>
                <a:lnTo>
                  <a:pt x="691" y="1283"/>
                </a:lnTo>
                <a:lnTo>
                  <a:pt x="1296" y="1283"/>
                </a:lnTo>
                <a:lnTo>
                  <a:pt x="1296" y="1929"/>
                </a:lnTo>
                <a:lnTo>
                  <a:pt x="1296" y="2567"/>
                </a:lnTo>
                <a:lnTo>
                  <a:pt x="2160" y="2567"/>
                </a:lnTo>
                <a:lnTo>
                  <a:pt x="2160" y="3213"/>
                </a:lnTo>
                <a:lnTo>
                  <a:pt x="2160" y="4066"/>
                </a:lnTo>
                <a:lnTo>
                  <a:pt x="2851" y="4066"/>
                </a:lnTo>
                <a:lnTo>
                  <a:pt x="2851" y="4704"/>
                </a:lnTo>
                <a:lnTo>
                  <a:pt x="2851" y="5350"/>
                </a:lnTo>
                <a:lnTo>
                  <a:pt x="3456" y="5350"/>
                </a:lnTo>
                <a:lnTo>
                  <a:pt x="3456" y="5987"/>
                </a:lnTo>
                <a:lnTo>
                  <a:pt x="3456" y="6634"/>
                </a:lnTo>
                <a:lnTo>
                  <a:pt x="4061" y="6634"/>
                </a:lnTo>
                <a:lnTo>
                  <a:pt x="4061" y="7271"/>
                </a:lnTo>
                <a:lnTo>
                  <a:pt x="4061" y="7917"/>
                </a:lnTo>
                <a:lnTo>
                  <a:pt x="4752" y="7917"/>
                </a:lnTo>
                <a:lnTo>
                  <a:pt x="4752" y="8555"/>
                </a:lnTo>
                <a:lnTo>
                  <a:pt x="4752" y="9201"/>
                </a:lnTo>
                <a:lnTo>
                  <a:pt x="5357" y="9201"/>
                </a:lnTo>
                <a:lnTo>
                  <a:pt x="5357" y="9839"/>
                </a:lnTo>
                <a:lnTo>
                  <a:pt x="5357" y="10485"/>
                </a:lnTo>
                <a:lnTo>
                  <a:pt x="5357" y="11122"/>
                </a:lnTo>
                <a:lnTo>
                  <a:pt x="6049" y="11122"/>
                </a:lnTo>
                <a:lnTo>
                  <a:pt x="6049" y="11769"/>
                </a:lnTo>
                <a:lnTo>
                  <a:pt x="6049" y="12622"/>
                </a:lnTo>
                <a:lnTo>
                  <a:pt x="6654" y="13259"/>
                </a:lnTo>
                <a:lnTo>
                  <a:pt x="6654" y="13905"/>
                </a:lnTo>
                <a:lnTo>
                  <a:pt x="6654" y="14543"/>
                </a:lnTo>
                <a:lnTo>
                  <a:pt x="7086" y="1454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7" name="Shape 2897"/>
          <p:cNvSpPr/>
          <p:nvPr/>
        </p:nvSpPr>
        <p:spPr>
          <a:xfrm>
            <a:off x="4526179" y="2865353"/>
            <a:ext cx="3175" cy="7620"/>
          </a:xfrm>
          <a:custGeom>
            <a:avLst/>
            <a:gdLst/>
            <a:ahLst/>
            <a:cxnLst/>
            <a:rect l="0" t="0" r="0" b="0"/>
            <a:pathLst>
              <a:path w="3175" h="7619" extrusionOk="0">
                <a:moveTo>
                  <a:pt x="3024" y="0"/>
                </a:moveTo>
                <a:lnTo>
                  <a:pt x="2592" y="0"/>
                </a:lnTo>
                <a:lnTo>
                  <a:pt x="2592" y="855"/>
                </a:lnTo>
                <a:lnTo>
                  <a:pt x="2592" y="1497"/>
                </a:lnTo>
                <a:lnTo>
                  <a:pt x="2592" y="2139"/>
                </a:lnTo>
                <a:lnTo>
                  <a:pt x="1987" y="2139"/>
                </a:lnTo>
                <a:lnTo>
                  <a:pt x="1987" y="2781"/>
                </a:lnTo>
                <a:lnTo>
                  <a:pt x="1987" y="3422"/>
                </a:lnTo>
                <a:lnTo>
                  <a:pt x="1987" y="4064"/>
                </a:lnTo>
                <a:lnTo>
                  <a:pt x="1296" y="4064"/>
                </a:lnTo>
                <a:lnTo>
                  <a:pt x="1296" y="4705"/>
                </a:lnTo>
                <a:lnTo>
                  <a:pt x="1296" y="5346"/>
                </a:lnTo>
                <a:lnTo>
                  <a:pt x="691" y="5346"/>
                </a:lnTo>
                <a:lnTo>
                  <a:pt x="691" y="5988"/>
                </a:lnTo>
                <a:lnTo>
                  <a:pt x="691" y="6630"/>
                </a:lnTo>
                <a:lnTo>
                  <a:pt x="0" y="72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8" name="Shape 2898"/>
          <p:cNvSpPr/>
          <p:nvPr/>
        </p:nvSpPr>
        <p:spPr>
          <a:xfrm>
            <a:off x="4503883" y="2879898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18233" y="0"/>
                </a:moveTo>
                <a:lnTo>
                  <a:pt x="18233" y="641"/>
                </a:lnTo>
                <a:lnTo>
                  <a:pt x="17628" y="641"/>
                </a:lnTo>
                <a:lnTo>
                  <a:pt x="17628" y="1282"/>
                </a:lnTo>
                <a:lnTo>
                  <a:pt x="16937" y="1924"/>
                </a:lnTo>
                <a:lnTo>
                  <a:pt x="16937" y="2566"/>
                </a:lnTo>
                <a:lnTo>
                  <a:pt x="16332" y="2566"/>
                </a:lnTo>
                <a:lnTo>
                  <a:pt x="16332" y="3208"/>
                </a:lnTo>
                <a:lnTo>
                  <a:pt x="15641" y="4064"/>
                </a:lnTo>
                <a:lnTo>
                  <a:pt x="15641" y="4705"/>
                </a:lnTo>
                <a:lnTo>
                  <a:pt x="15036" y="4705"/>
                </a:lnTo>
                <a:lnTo>
                  <a:pt x="15036" y="5346"/>
                </a:lnTo>
                <a:lnTo>
                  <a:pt x="14431" y="5346"/>
                </a:lnTo>
                <a:lnTo>
                  <a:pt x="14431" y="5988"/>
                </a:lnTo>
                <a:lnTo>
                  <a:pt x="13740" y="5988"/>
                </a:lnTo>
                <a:lnTo>
                  <a:pt x="13740" y="6630"/>
                </a:lnTo>
                <a:lnTo>
                  <a:pt x="13135" y="6630"/>
                </a:lnTo>
                <a:lnTo>
                  <a:pt x="13135" y="7271"/>
                </a:lnTo>
                <a:lnTo>
                  <a:pt x="13135" y="7913"/>
                </a:lnTo>
                <a:lnTo>
                  <a:pt x="12443" y="7913"/>
                </a:lnTo>
                <a:lnTo>
                  <a:pt x="12443" y="8555"/>
                </a:lnTo>
                <a:lnTo>
                  <a:pt x="11838" y="8555"/>
                </a:lnTo>
                <a:lnTo>
                  <a:pt x="11838" y="9197"/>
                </a:lnTo>
                <a:lnTo>
                  <a:pt x="11147" y="9197"/>
                </a:lnTo>
                <a:lnTo>
                  <a:pt x="11147" y="9838"/>
                </a:lnTo>
                <a:lnTo>
                  <a:pt x="10542" y="9838"/>
                </a:lnTo>
                <a:lnTo>
                  <a:pt x="10542" y="10480"/>
                </a:lnTo>
                <a:lnTo>
                  <a:pt x="9851" y="10480"/>
                </a:lnTo>
                <a:lnTo>
                  <a:pt x="9851" y="11122"/>
                </a:lnTo>
                <a:lnTo>
                  <a:pt x="9246" y="11122"/>
                </a:lnTo>
                <a:lnTo>
                  <a:pt x="9246" y="11763"/>
                </a:lnTo>
                <a:lnTo>
                  <a:pt x="8641" y="11763"/>
                </a:lnTo>
                <a:lnTo>
                  <a:pt x="8641" y="12618"/>
                </a:lnTo>
                <a:lnTo>
                  <a:pt x="7950" y="12618"/>
                </a:lnTo>
                <a:lnTo>
                  <a:pt x="7345" y="13260"/>
                </a:lnTo>
                <a:lnTo>
                  <a:pt x="6654" y="13902"/>
                </a:lnTo>
                <a:lnTo>
                  <a:pt x="6049" y="13902"/>
                </a:lnTo>
                <a:lnTo>
                  <a:pt x="6049" y="14544"/>
                </a:lnTo>
                <a:lnTo>
                  <a:pt x="5357" y="14544"/>
                </a:lnTo>
                <a:lnTo>
                  <a:pt x="5357" y="15185"/>
                </a:lnTo>
                <a:lnTo>
                  <a:pt x="4493" y="15185"/>
                </a:lnTo>
                <a:lnTo>
                  <a:pt x="4493" y="15827"/>
                </a:lnTo>
                <a:lnTo>
                  <a:pt x="3888" y="15827"/>
                </a:lnTo>
                <a:lnTo>
                  <a:pt x="3197" y="16468"/>
                </a:lnTo>
                <a:lnTo>
                  <a:pt x="2592" y="16468"/>
                </a:lnTo>
                <a:lnTo>
                  <a:pt x="2592" y="17110"/>
                </a:lnTo>
                <a:lnTo>
                  <a:pt x="1987" y="17110"/>
                </a:lnTo>
                <a:lnTo>
                  <a:pt x="1987" y="17751"/>
                </a:lnTo>
                <a:lnTo>
                  <a:pt x="1296" y="17751"/>
                </a:lnTo>
                <a:lnTo>
                  <a:pt x="691" y="17751"/>
                </a:lnTo>
                <a:lnTo>
                  <a:pt x="691" y="18393"/>
                </a:lnTo>
                <a:lnTo>
                  <a:pt x="0" y="183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9" name="Shape 2899"/>
          <p:cNvSpPr/>
          <p:nvPr/>
        </p:nvSpPr>
        <p:spPr>
          <a:xfrm>
            <a:off x="4470613" y="2902997"/>
            <a:ext cx="26034" cy="5715"/>
          </a:xfrm>
          <a:custGeom>
            <a:avLst/>
            <a:gdLst/>
            <a:ahLst/>
            <a:cxnLst/>
            <a:rect l="0" t="0" r="0" b="0"/>
            <a:pathLst>
              <a:path w="26035" h="5714" extrusionOk="0">
                <a:moveTo>
                  <a:pt x="25579" y="0"/>
                </a:moveTo>
                <a:lnTo>
                  <a:pt x="24887" y="0"/>
                </a:lnTo>
                <a:lnTo>
                  <a:pt x="24282" y="641"/>
                </a:lnTo>
                <a:lnTo>
                  <a:pt x="23677" y="641"/>
                </a:lnTo>
                <a:lnTo>
                  <a:pt x="22986" y="641"/>
                </a:lnTo>
                <a:lnTo>
                  <a:pt x="22986" y="1283"/>
                </a:lnTo>
                <a:lnTo>
                  <a:pt x="22122" y="1283"/>
                </a:lnTo>
                <a:lnTo>
                  <a:pt x="21517" y="1283"/>
                </a:lnTo>
                <a:lnTo>
                  <a:pt x="21517" y="1924"/>
                </a:lnTo>
                <a:lnTo>
                  <a:pt x="20826" y="1924"/>
                </a:lnTo>
                <a:lnTo>
                  <a:pt x="20221" y="1924"/>
                </a:lnTo>
                <a:lnTo>
                  <a:pt x="19530" y="1924"/>
                </a:lnTo>
                <a:lnTo>
                  <a:pt x="18925" y="2566"/>
                </a:lnTo>
                <a:lnTo>
                  <a:pt x="18233" y="2566"/>
                </a:lnTo>
                <a:lnTo>
                  <a:pt x="17628" y="2566"/>
                </a:lnTo>
                <a:lnTo>
                  <a:pt x="17023" y="3208"/>
                </a:lnTo>
                <a:lnTo>
                  <a:pt x="16332" y="3208"/>
                </a:lnTo>
                <a:lnTo>
                  <a:pt x="15727" y="3208"/>
                </a:lnTo>
                <a:lnTo>
                  <a:pt x="15036" y="3208"/>
                </a:lnTo>
                <a:lnTo>
                  <a:pt x="15036" y="3849"/>
                </a:lnTo>
                <a:lnTo>
                  <a:pt x="11838" y="3849"/>
                </a:lnTo>
                <a:lnTo>
                  <a:pt x="11838" y="4491"/>
                </a:lnTo>
                <a:lnTo>
                  <a:pt x="7950" y="4491"/>
                </a:lnTo>
                <a:lnTo>
                  <a:pt x="7345" y="5133"/>
                </a:lnTo>
                <a:lnTo>
                  <a:pt x="691" y="5133"/>
                </a:lnTo>
                <a:lnTo>
                  <a:pt x="0" y="513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0" name="Shape 2900"/>
          <p:cNvSpPr/>
          <p:nvPr/>
        </p:nvSpPr>
        <p:spPr>
          <a:xfrm>
            <a:off x="4436116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2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1" name="Shape 2901"/>
          <p:cNvSpPr/>
          <p:nvPr/>
        </p:nvSpPr>
        <p:spPr>
          <a:xfrm>
            <a:off x="4401575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2" name="Shape 2902"/>
          <p:cNvSpPr/>
          <p:nvPr/>
        </p:nvSpPr>
        <p:spPr>
          <a:xfrm>
            <a:off x="4366180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3" name="Shape 2903"/>
          <p:cNvSpPr/>
          <p:nvPr/>
        </p:nvSpPr>
        <p:spPr>
          <a:xfrm>
            <a:off x="4331639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4" name="Shape 2904"/>
          <p:cNvSpPr/>
          <p:nvPr/>
        </p:nvSpPr>
        <p:spPr>
          <a:xfrm>
            <a:off x="4297098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5" name="Shape 2905"/>
          <p:cNvSpPr/>
          <p:nvPr/>
        </p:nvSpPr>
        <p:spPr>
          <a:xfrm>
            <a:off x="4261918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6" name="Shape 2906"/>
          <p:cNvSpPr/>
          <p:nvPr/>
        </p:nvSpPr>
        <p:spPr>
          <a:xfrm>
            <a:off x="4227171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7" name="Shape 2907"/>
          <p:cNvSpPr/>
          <p:nvPr/>
        </p:nvSpPr>
        <p:spPr>
          <a:xfrm>
            <a:off x="4192630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8" name="Shape 2908"/>
          <p:cNvSpPr/>
          <p:nvPr/>
        </p:nvSpPr>
        <p:spPr>
          <a:xfrm>
            <a:off x="4157450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9" name="Shape 2909"/>
          <p:cNvSpPr/>
          <p:nvPr/>
        </p:nvSpPr>
        <p:spPr>
          <a:xfrm>
            <a:off x="4122910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0" name="Shape 2910"/>
          <p:cNvSpPr/>
          <p:nvPr/>
        </p:nvSpPr>
        <p:spPr>
          <a:xfrm>
            <a:off x="4088153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1" name="Shape 2911"/>
          <p:cNvSpPr/>
          <p:nvPr/>
        </p:nvSpPr>
        <p:spPr>
          <a:xfrm>
            <a:off x="4052973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2" name="Shape 2912"/>
          <p:cNvSpPr/>
          <p:nvPr/>
        </p:nvSpPr>
        <p:spPr>
          <a:xfrm>
            <a:off x="4018433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3" name="Shape 2913"/>
          <p:cNvSpPr/>
          <p:nvPr/>
        </p:nvSpPr>
        <p:spPr>
          <a:xfrm>
            <a:off x="3983901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4" name="Shape 2914"/>
          <p:cNvSpPr/>
          <p:nvPr/>
        </p:nvSpPr>
        <p:spPr>
          <a:xfrm>
            <a:off x="3948505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5" name="Shape 2915"/>
          <p:cNvSpPr/>
          <p:nvPr/>
        </p:nvSpPr>
        <p:spPr>
          <a:xfrm>
            <a:off x="3913964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6" name="Shape 2916"/>
          <p:cNvSpPr/>
          <p:nvPr/>
        </p:nvSpPr>
        <p:spPr>
          <a:xfrm>
            <a:off x="3879424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7" name="Shape 2917"/>
          <p:cNvSpPr/>
          <p:nvPr/>
        </p:nvSpPr>
        <p:spPr>
          <a:xfrm>
            <a:off x="3844244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8" name="Shape 2918"/>
          <p:cNvSpPr/>
          <p:nvPr/>
        </p:nvSpPr>
        <p:spPr>
          <a:xfrm>
            <a:off x="3809704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9" name="Shape 2919"/>
          <p:cNvSpPr/>
          <p:nvPr/>
        </p:nvSpPr>
        <p:spPr>
          <a:xfrm>
            <a:off x="3774956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0" name="Shape 2920"/>
          <p:cNvSpPr/>
          <p:nvPr/>
        </p:nvSpPr>
        <p:spPr>
          <a:xfrm>
            <a:off x="3739767" y="2908130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1" name="Shape 2921"/>
          <p:cNvSpPr/>
          <p:nvPr/>
        </p:nvSpPr>
        <p:spPr>
          <a:xfrm>
            <a:off x="3705236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2" name="Shape 2922"/>
          <p:cNvSpPr/>
          <p:nvPr/>
        </p:nvSpPr>
        <p:spPr>
          <a:xfrm>
            <a:off x="3670695" y="2908130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3" name="Shape 2923"/>
          <p:cNvSpPr/>
          <p:nvPr/>
        </p:nvSpPr>
        <p:spPr>
          <a:xfrm>
            <a:off x="3635942" y="2905563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25528" y="2566"/>
                </a:moveTo>
                <a:lnTo>
                  <a:pt x="25528" y="2566"/>
                </a:lnTo>
                <a:lnTo>
                  <a:pt x="9867" y="2566"/>
                </a:lnTo>
                <a:lnTo>
                  <a:pt x="9867" y="1924"/>
                </a:lnTo>
                <a:lnTo>
                  <a:pt x="6005" y="1924"/>
                </a:lnTo>
                <a:lnTo>
                  <a:pt x="5362" y="1283"/>
                </a:lnTo>
                <a:lnTo>
                  <a:pt x="4719" y="1283"/>
                </a:lnTo>
                <a:lnTo>
                  <a:pt x="4075" y="1283"/>
                </a:lnTo>
                <a:lnTo>
                  <a:pt x="3431" y="1283"/>
                </a:lnTo>
                <a:lnTo>
                  <a:pt x="2788" y="1283"/>
                </a:lnTo>
                <a:lnTo>
                  <a:pt x="2788" y="641"/>
                </a:lnTo>
                <a:lnTo>
                  <a:pt x="1930" y="641"/>
                </a:lnTo>
                <a:lnTo>
                  <a:pt x="1286" y="641"/>
                </a:lnTo>
                <a:lnTo>
                  <a:pt x="642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4" name="Shape 2924"/>
          <p:cNvSpPr/>
          <p:nvPr/>
        </p:nvSpPr>
        <p:spPr>
          <a:xfrm>
            <a:off x="3607410" y="2887169"/>
            <a:ext cx="20320" cy="15875"/>
          </a:xfrm>
          <a:custGeom>
            <a:avLst/>
            <a:gdLst/>
            <a:ahLst/>
            <a:cxnLst/>
            <a:rect l="0" t="0" r="0" b="0"/>
            <a:pathLst>
              <a:path w="20320" h="15875" extrusionOk="0">
                <a:moveTo>
                  <a:pt x="20165" y="15827"/>
                </a:moveTo>
                <a:lnTo>
                  <a:pt x="20165" y="15185"/>
                </a:lnTo>
                <a:lnTo>
                  <a:pt x="19521" y="15185"/>
                </a:lnTo>
                <a:lnTo>
                  <a:pt x="18877" y="15185"/>
                </a:lnTo>
                <a:lnTo>
                  <a:pt x="18877" y="14544"/>
                </a:lnTo>
                <a:lnTo>
                  <a:pt x="18234" y="14544"/>
                </a:lnTo>
                <a:lnTo>
                  <a:pt x="17590" y="14544"/>
                </a:lnTo>
                <a:lnTo>
                  <a:pt x="17590" y="13902"/>
                </a:lnTo>
                <a:lnTo>
                  <a:pt x="16947" y="13902"/>
                </a:lnTo>
                <a:lnTo>
                  <a:pt x="16304" y="13902"/>
                </a:lnTo>
                <a:lnTo>
                  <a:pt x="16304" y="13046"/>
                </a:lnTo>
                <a:lnTo>
                  <a:pt x="15660" y="13046"/>
                </a:lnTo>
                <a:lnTo>
                  <a:pt x="14802" y="13046"/>
                </a:lnTo>
                <a:lnTo>
                  <a:pt x="14802" y="12405"/>
                </a:lnTo>
                <a:lnTo>
                  <a:pt x="14158" y="12405"/>
                </a:lnTo>
                <a:lnTo>
                  <a:pt x="13514" y="11763"/>
                </a:lnTo>
                <a:lnTo>
                  <a:pt x="12871" y="11763"/>
                </a:lnTo>
                <a:lnTo>
                  <a:pt x="12871" y="11122"/>
                </a:lnTo>
                <a:lnTo>
                  <a:pt x="12227" y="11122"/>
                </a:lnTo>
                <a:lnTo>
                  <a:pt x="11584" y="11122"/>
                </a:lnTo>
                <a:lnTo>
                  <a:pt x="11584" y="10480"/>
                </a:lnTo>
                <a:lnTo>
                  <a:pt x="10940" y="10480"/>
                </a:lnTo>
                <a:lnTo>
                  <a:pt x="10940" y="9839"/>
                </a:lnTo>
                <a:lnTo>
                  <a:pt x="10297" y="9839"/>
                </a:lnTo>
                <a:lnTo>
                  <a:pt x="9653" y="9197"/>
                </a:lnTo>
                <a:lnTo>
                  <a:pt x="9009" y="9197"/>
                </a:lnTo>
                <a:lnTo>
                  <a:pt x="9009" y="8555"/>
                </a:lnTo>
                <a:lnTo>
                  <a:pt x="8365" y="8555"/>
                </a:lnTo>
                <a:lnTo>
                  <a:pt x="8365" y="7913"/>
                </a:lnTo>
                <a:lnTo>
                  <a:pt x="7722" y="7913"/>
                </a:lnTo>
                <a:lnTo>
                  <a:pt x="7722" y="7272"/>
                </a:lnTo>
                <a:lnTo>
                  <a:pt x="7079" y="7272"/>
                </a:lnTo>
                <a:lnTo>
                  <a:pt x="6435" y="7272"/>
                </a:lnTo>
                <a:lnTo>
                  <a:pt x="6435" y="6630"/>
                </a:lnTo>
                <a:lnTo>
                  <a:pt x="5792" y="6630"/>
                </a:lnTo>
                <a:lnTo>
                  <a:pt x="5792" y="5988"/>
                </a:lnTo>
                <a:lnTo>
                  <a:pt x="5148" y="5988"/>
                </a:lnTo>
                <a:lnTo>
                  <a:pt x="5148" y="5346"/>
                </a:lnTo>
                <a:lnTo>
                  <a:pt x="4504" y="5346"/>
                </a:lnTo>
                <a:lnTo>
                  <a:pt x="4504" y="4491"/>
                </a:lnTo>
                <a:lnTo>
                  <a:pt x="3861" y="4491"/>
                </a:lnTo>
                <a:lnTo>
                  <a:pt x="3861" y="3850"/>
                </a:lnTo>
                <a:lnTo>
                  <a:pt x="3218" y="3850"/>
                </a:lnTo>
                <a:lnTo>
                  <a:pt x="3218" y="3208"/>
                </a:lnTo>
                <a:lnTo>
                  <a:pt x="2574" y="3208"/>
                </a:lnTo>
                <a:lnTo>
                  <a:pt x="2574" y="2566"/>
                </a:lnTo>
                <a:lnTo>
                  <a:pt x="1930" y="2566"/>
                </a:lnTo>
                <a:lnTo>
                  <a:pt x="1930" y="1925"/>
                </a:lnTo>
                <a:lnTo>
                  <a:pt x="1286" y="1925"/>
                </a:lnTo>
                <a:lnTo>
                  <a:pt x="1286" y="1283"/>
                </a:lnTo>
                <a:lnTo>
                  <a:pt x="643" y="1283"/>
                </a:lnTo>
                <a:lnTo>
                  <a:pt x="643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5" name="Shape 2925"/>
          <p:cNvSpPr/>
          <p:nvPr/>
        </p:nvSpPr>
        <p:spPr>
          <a:xfrm>
            <a:off x="3593038" y="2855515"/>
            <a:ext cx="9525" cy="24765"/>
          </a:xfrm>
          <a:custGeom>
            <a:avLst/>
            <a:gdLst/>
            <a:ahLst/>
            <a:cxnLst/>
            <a:rect l="0" t="0" r="0" b="0"/>
            <a:pathLst>
              <a:path w="9525" h="24764" extrusionOk="0">
                <a:moveTo>
                  <a:pt x="9009" y="24382"/>
                </a:moveTo>
                <a:lnTo>
                  <a:pt x="8365" y="24382"/>
                </a:lnTo>
                <a:lnTo>
                  <a:pt x="8365" y="23740"/>
                </a:lnTo>
                <a:lnTo>
                  <a:pt x="7722" y="23099"/>
                </a:lnTo>
                <a:lnTo>
                  <a:pt x="7722" y="22457"/>
                </a:lnTo>
                <a:lnTo>
                  <a:pt x="7079" y="22457"/>
                </a:lnTo>
                <a:lnTo>
                  <a:pt x="7079" y="21815"/>
                </a:lnTo>
                <a:lnTo>
                  <a:pt x="7079" y="21174"/>
                </a:lnTo>
                <a:lnTo>
                  <a:pt x="6435" y="21174"/>
                </a:lnTo>
                <a:lnTo>
                  <a:pt x="6435" y="20533"/>
                </a:lnTo>
                <a:lnTo>
                  <a:pt x="6435" y="19891"/>
                </a:lnTo>
                <a:lnTo>
                  <a:pt x="5791" y="19891"/>
                </a:lnTo>
                <a:lnTo>
                  <a:pt x="5791" y="19249"/>
                </a:lnTo>
                <a:lnTo>
                  <a:pt x="5791" y="18393"/>
                </a:lnTo>
                <a:lnTo>
                  <a:pt x="5147" y="18393"/>
                </a:lnTo>
                <a:lnTo>
                  <a:pt x="5147" y="17751"/>
                </a:lnTo>
                <a:lnTo>
                  <a:pt x="5147" y="17110"/>
                </a:lnTo>
                <a:lnTo>
                  <a:pt x="4504" y="17110"/>
                </a:lnTo>
                <a:lnTo>
                  <a:pt x="4504" y="16468"/>
                </a:lnTo>
                <a:lnTo>
                  <a:pt x="4504" y="15827"/>
                </a:lnTo>
                <a:lnTo>
                  <a:pt x="3861" y="15827"/>
                </a:lnTo>
                <a:lnTo>
                  <a:pt x="3861" y="15185"/>
                </a:lnTo>
                <a:lnTo>
                  <a:pt x="3861" y="14544"/>
                </a:lnTo>
                <a:lnTo>
                  <a:pt x="3217" y="13902"/>
                </a:lnTo>
                <a:lnTo>
                  <a:pt x="3217" y="13260"/>
                </a:lnTo>
                <a:lnTo>
                  <a:pt x="3217" y="12619"/>
                </a:lnTo>
                <a:lnTo>
                  <a:pt x="2573" y="12619"/>
                </a:lnTo>
                <a:lnTo>
                  <a:pt x="2573" y="11977"/>
                </a:lnTo>
                <a:lnTo>
                  <a:pt x="2573" y="11335"/>
                </a:lnTo>
                <a:lnTo>
                  <a:pt x="2573" y="10693"/>
                </a:lnTo>
                <a:lnTo>
                  <a:pt x="1930" y="10693"/>
                </a:lnTo>
                <a:lnTo>
                  <a:pt x="1930" y="9838"/>
                </a:lnTo>
                <a:lnTo>
                  <a:pt x="1930" y="9197"/>
                </a:lnTo>
                <a:lnTo>
                  <a:pt x="1930" y="8555"/>
                </a:lnTo>
                <a:lnTo>
                  <a:pt x="1286" y="8555"/>
                </a:lnTo>
                <a:lnTo>
                  <a:pt x="1286" y="7913"/>
                </a:lnTo>
                <a:lnTo>
                  <a:pt x="1286" y="7271"/>
                </a:lnTo>
                <a:lnTo>
                  <a:pt x="1286" y="6630"/>
                </a:lnTo>
                <a:lnTo>
                  <a:pt x="1286" y="5988"/>
                </a:lnTo>
                <a:lnTo>
                  <a:pt x="642" y="5988"/>
                </a:lnTo>
                <a:lnTo>
                  <a:pt x="642" y="5346"/>
                </a:lnTo>
                <a:lnTo>
                  <a:pt x="642" y="4705"/>
                </a:lnTo>
                <a:lnTo>
                  <a:pt x="642" y="4064"/>
                </a:lnTo>
                <a:lnTo>
                  <a:pt x="642" y="3422"/>
                </a:lnTo>
                <a:lnTo>
                  <a:pt x="0" y="2780"/>
                </a:lnTo>
                <a:lnTo>
                  <a:pt x="0" y="2139"/>
                </a:lnTo>
                <a:lnTo>
                  <a:pt x="0" y="1283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6" name="Shape 2926"/>
          <p:cNvSpPr/>
          <p:nvPr/>
        </p:nvSpPr>
        <p:spPr>
          <a:xfrm>
            <a:off x="3592393" y="2820652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07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7" name="Shape 2927"/>
          <p:cNvSpPr/>
          <p:nvPr/>
        </p:nvSpPr>
        <p:spPr>
          <a:xfrm>
            <a:off x="3592393" y="2785147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8" name="Shape 2928"/>
          <p:cNvSpPr/>
          <p:nvPr/>
        </p:nvSpPr>
        <p:spPr>
          <a:xfrm>
            <a:off x="3592393" y="2750288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9" name="Shape 2929"/>
          <p:cNvSpPr/>
          <p:nvPr/>
        </p:nvSpPr>
        <p:spPr>
          <a:xfrm>
            <a:off x="3592393" y="2715420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0" name="Shape 2930"/>
          <p:cNvSpPr/>
          <p:nvPr/>
        </p:nvSpPr>
        <p:spPr>
          <a:xfrm>
            <a:off x="3592393" y="2679923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1" name="Shape 2931"/>
          <p:cNvSpPr/>
          <p:nvPr/>
        </p:nvSpPr>
        <p:spPr>
          <a:xfrm>
            <a:off x="3592393" y="2645055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2" name="Shape 2932"/>
          <p:cNvSpPr/>
          <p:nvPr/>
        </p:nvSpPr>
        <p:spPr>
          <a:xfrm>
            <a:off x="3592393" y="2610196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69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3" name="Shape 2933"/>
          <p:cNvSpPr txBox="1"/>
          <p:nvPr/>
        </p:nvSpPr>
        <p:spPr>
          <a:xfrm>
            <a:off x="3666360" y="2617174"/>
            <a:ext cx="796925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12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4" name="Shape 2934"/>
          <p:cNvSpPr/>
          <p:nvPr/>
        </p:nvSpPr>
        <p:spPr>
          <a:xfrm>
            <a:off x="3592393" y="3430854"/>
            <a:ext cx="937260" cy="368935"/>
          </a:xfrm>
          <a:custGeom>
            <a:avLst/>
            <a:gdLst/>
            <a:ahLst/>
            <a:cxnLst/>
            <a:rect l="0" t="0" r="0" b="0"/>
            <a:pathLst>
              <a:path w="937260" h="368935" extrusionOk="0">
                <a:moveTo>
                  <a:pt x="878219" y="0"/>
                </a:moveTo>
                <a:lnTo>
                  <a:pt x="60495" y="0"/>
                </a:lnTo>
                <a:lnTo>
                  <a:pt x="37015" y="4846"/>
                </a:lnTo>
                <a:lnTo>
                  <a:pt x="17778" y="18075"/>
                </a:lnTo>
                <a:lnTo>
                  <a:pt x="4776" y="37721"/>
                </a:lnTo>
                <a:lnTo>
                  <a:pt x="0" y="61817"/>
                </a:lnTo>
                <a:lnTo>
                  <a:pt x="0" y="307136"/>
                </a:lnTo>
                <a:lnTo>
                  <a:pt x="4776" y="330861"/>
                </a:lnTo>
                <a:lnTo>
                  <a:pt x="17778" y="350314"/>
                </a:lnTo>
                <a:lnTo>
                  <a:pt x="37015" y="363471"/>
                </a:lnTo>
                <a:lnTo>
                  <a:pt x="60495" y="368307"/>
                </a:lnTo>
                <a:lnTo>
                  <a:pt x="878219" y="368307"/>
                </a:lnTo>
                <a:lnTo>
                  <a:pt x="902133" y="363471"/>
                </a:lnTo>
                <a:lnTo>
                  <a:pt x="921632" y="350314"/>
                </a:lnTo>
                <a:lnTo>
                  <a:pt x="934763" y="330861"/>
                </a:lnTo>
                <a:lnTo>
                  <a:pt x="936809" y="320773"/>
                </a:lnTo>
                <a:lnTo>
                  <a:pt x="936809" y="47967"/>
                </a:lnTo>
                <a:lnTo>
                  <a:pt x="934763" y="37721"/>
                </a:lnTo>
                <a:lnTo>
                  <a:pt x="921632" y="18075"/>
                </a:lnTo>
                <a:lnTo>
                  <a:pt x="902133" y="4846"/>
                </a:lnTo>
                <a:lnTo>
                  <a:pt x="87821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5" name="Shape 2935"/>
          <p:cNvSpPr/>
          <p:nvPr/>
        </p:nvSpPr>
        <p:spPr>
          <a:xfrm>
            <a:off x="3592393" y="3467006"/>
            <a:ext cx="5715" cy="26034"/>
          </a:xfrm>
          <a:custGeom>
            <a:avLst/>
            <a:gdLst/>
            <a:ahLst/>
            <a:cxnLst/>
            <a:rect l="0" t="0" r="0" b="0"/>
            <a:pathLst>
              <a:path w="5714" h="26035" extrusionOk="0">
                <a:moveTo>
                  <a:pt x="0" y="25666"/>
                </a:moveTo>
                <a:lnTo>
                  <a:pt x="0" y="25666"/>
                </a:lnTo>
                <a:lnTo>
                  <a:pt x="0" y="18394"/>
                </a:lnTo>
                <a:lnTo>
                  <a:pt x="643" y="17748"/>
                </a:lnTo>
                <a:lnTo>
                  <a:pt x="643" y="13897"/>
                </a:lnTo>
                <a:lnTo>
                  <a:pt x="1286" y="13897"/>
                </a:lnTo>
                <a:lnTo>
                  <a:pt x="1286" y="10476"/>
                </a:lnTo>
                <a:lnTo>
                  <a:pt x="1930" y="10476"/>
                </a:lnTo>
                <a:lnTo>
                  <a:pt x="1930" y="9839"/>
                </a:lnTo>
                <a:lnTo>
                  <a:pt x="1930" y="9192"/>
                </a:lnTo>
                <a:lnTo>
                  <a:pt x="1930" y="8555"/>
                </a:lnTo>
                <a:lnTo>
                  <a:pt x="2574" y="7909"/>
                </a:lnTo>
                <a:lnTo>
                  <a:pt x="2574" y="7271"/>
                </a:lnTo>
                <a:lnTo>
                  <a:pt x="2574" y="6625"/>
                </a:lnTo>
                <a:lnTo>
                  <a:pt x="3217" y="5987"/>
                </a:lnTo>
                <a:lnTo>
                  <a:pt x="3217" y="5341"/>
                </a:lnTo>
                <a:lnTo>
                  <a:pt x="3217" y="4704"/>
                </a:lnTo>
                <a:lnTo>
                  <a:pt x="3217" y="3851"/>
                </a:lnTo>
                <a:lnTo>
                  <a:pt x="3861" y="3851"/>
                </a:lnTo>
                <a:lnTo>
                  <a:pt x="3861" y="3205"/>
                </a:lnTo>
                <a:lnTo>
                  <a:pt x="3861" y="2567"/>
                </a:lnTo>
                <a:lnTo>
                  <a:pt x="4505" y="2567"/>
                </a:lnTo>
                <a:lnTo>
                  <a:pt x="4505" y="1921"/>
                </a:lnTo>
                <a:lnTo>
                  <a:pt x="4505" y="1283"/>
                </a:lnTo>
                <a:lnTo>
                  <a:pt x="5148" y="637"/>
                </a:lnTo>
                <a:lnTo>
                  <a:pt x="51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6" name="Shape 2936"/>
          <p:cNvSpPr/>
          <p:nvPr/>
        </p:nvSpPr>
        <p:spPr>
          <a:xfrm>
            <a:off x="3602047" y="3440694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0" y="18394"/>
                </a:moveTo>
                <a:lnTo>
                  <a:pt x="0" y="17757"/>
                </a:lnTo>
                <a:lnTo>
                  <a:pt x="643" y="17757"/>
                </a:lnTo>
                <a:lnTo>
                  <a:pt x="643" y="17110"/>
                </a:lnTo>
                <a:lnTo>
                  <a:pt x="643" y="16473"/>
                </a:lnTo>
                <a:lnTo>
                  <a:pt x="1286" y="16473"/>
                </a:lnTo>
                <a:lnTo>
                  <a:pt x="1286" y="15827"/>
                </a:lnTo>
                <a:lnTo>
                  <a:pt x="1930" y="15827"/>
                </a:lnTo>
                <a:lnTo>
                  <a:pt x="1930" y="15189"/>
                </a:lnTo>
                <a:lnTo>
                  <a:pt x="2574" y="14543"/>
                </a:lnTo>
                <a:lnTo>
                  <a:pt x="2574" y="13905"/>
                </a:lnTo>
                <a:lnTo>
                  <a:pt x="3217" y="13905"/>
                </a:lnTo>
                <a:lnTo>
                  <a:pt x="3217" y="13052"/>
                </a:lnTo>
                <a:lnTo>
                  <a:pt x="3861" y="13052"/>
                </a:lnTo>
                <a:lnTo>
                  <a:pt x="3861" y="12406"/>
                </a:lnTo>
                <a:lnTo>
                  <a:pt x="4504" y="12406"/>
                </a:lnTo>
                <a:lnTo>
                  <a:pt x="4504" y="11769"/>
                </a:lnTo>
                <a:lnTo>
                  <a:pt x="5362" y="11122"/>
                </a:lnTo>
                <a:lnTo>
                  <a:pt x="6006" y="10485"/>
                </a:lnTo>
                <a:lnTo>
                  <a:pt x="6006" y="9839"/>
                </a:lnTo>
                <a:lnTo>
                  <a:pt x="6649" y="9839"/>
                </a:lnTo>
                <a:lnTo>
                  <a:pt x="6649" y="9201"/>
                </a:lnTo>
                <a:lnTo>
                  <a:pt x="7293" y="9201"/>
                </a:lnTo>
                <a:lnTo>
                  <a:pt x="7293" y="8555"/>
                </a:lnTo>
                <a:lnTo>
                  <a:pt x="7937" y="8555"/>
                </a:lnTo>
                <a:lnTo>
                  <a:pt x="7937" y="7917"/>
                </a:lnTo>
                <a:lnTo>
                  <a:pt x="8581" y="7917"/>
                </a:lnTo>
                <a:lnTo>
                  <a:pt x="8581" y="7271"/>
                </a:lnTo>
                <a:lnTo>
                  <a:pt x="9224" y="7271"/>
                </a:lnTo>
                <a:lnTo>
                  <a:pt x="9224" y="6634"/>
                </a:lnTo>
                <a:lnTo>
                  <a:pt x="9867" y="6634"/>
                </a:lnTo>
                <a:lnTo>
                  <a:pt x="9867" y="5987"/>
                </a:lnTo>
                <a:lnTo>
                  <a:pt x="10511" y="5987"/>
                </a:lnTo>
                <a:lnTo>
                  <a:pt x="10511" y="5350"/>
                </a:lnTo>
                <a:lnTo>
                  <a:pt x="11155" y="5350"/>
                </a:lnTo>
                <a:lnTo>
                  <a:pt x="11798" y="5350"/>
                </a:lnTo>
                <a:lnTo>
                  <a:pt x="11798" y="4712"/>
                </a:lnTo>
                <a:lnTo>
                  <a:pt x="12442" y="4712"/>
                </a:lnTo>
                <a:lnTo>
                  <a:pt x="12442" y="3851"/>
                </a:lnTo>
                <a:lnTo>
                  <a:pt x="13085" y="3851"/>
                </a:lnTo>
                <a:lnTo>
                  <a:pt x="13085" y="3213"/>
                </a:lnTo>
                <a:lnTo>
                  <a:pt x="13728" y="3213"/>
                </a:lnTo>
                <a:lnTo>
                  <a:pt x="13728" y="2567"/>
                </a:lnTo>
                <a:lnTo>
                  <a:pt x="14372" y="2567"/>
                </a:lnTo>
                <a:lnTo>
                  <a:pt x="15016" y="1929"/>
                </a:lnTo>
                <a:lnTo>
                  <a:pt x="15660" y="1929"/>
                </a:lnTo>
                <a:lnTo>
                  <a:pt x="15660" y="1283"/>
                </a:lnTo>
                <a:lnTo>
                  <a:pt x="16303" y="1283"/>
                </a:lnTo>
                <a:lnTo>
                  <a:pt x="16947" y="646"/>
                </a:lnTo>
                <a:lnTo>
                  <a:pt x="17590" y="646"/>
                </a:lnTo>
                <a:lnTo>
                  <a:pt x="17590" y="0"/>
                </a:lnTo>
                <a:lnTo>
                  <a:pt x="182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7" name="Shape 2937"/>
          <p:cNvSpPr/>
          <p:nvPr/>
        </p:nvSpPr>
        <p:spPr>
          <a:xfrm>
            <a:off x="3627575" y="3430854"/>
            <a:ext cx="25400" cy="6350"/>
          </a:xfrm>
          <a:custGeom>
            <a:avLst/>
            <a:gdLst/>
            <a:ahLst/>
            <a:cxnLst/>
            <a:rect l="0" t="0" r="0" b="0"/>
            <a:pathLst>
              <a:path w="25400" h="6350" extrusionOk="0">
                <a:moveTo>
                  <a:pt x="0" y="5996"/>
                </a:moveTo>
                <a:lnTo>
                  <a:pt x="643" y="5134"/>
                </a:lnTo>
                <a:lnTo>
                  <a:pt x="1286" y="5134"/>
                </a:lnTo>
                <a:lnTo>
                  <a:pt x="1930" y="5134"/>
                </a:lnTo>
                <a:lnTo>
                  <a:pt x="1930" y="4497"/>
                </a:lnTo>
                <a:lnTo>
                  <a:pt x="2574" y="4497"/>
                </a:lnTo>
                <a:lnTo>
                  <a:pt x="3218" y="4497"/>
                </a:lnTo>
                <a:lnTo>
                  <a:pt x="3218" y="3851"/>
                </a:lnTo>
                <a:lnTo>
                  <a:pt x="3861" y="3851"/>
                </a:lnTo>
                <a:lnTo>
                  <a:pt x="4504" y="3851"/>
                </a:lnTo>
                <a:lnTo>
                  <a:pt x="5148" y="3851"/>
                </a:lnTo>
                <a:lnTo>
                  <a:pt x="5148" y="3213"/>
                </a:lnTo>
                <a:lnTo>
                  <a:pt x="5792" y="3213"/>
                </a:lnTo>
                <a:lnTo>
                  <a:pt x="6435" y="3213"/>
                </a:lnTo>
                <a:lnTo>
                  <a:pt x="7079" y="3213"/>
                </a:lnTo>
                <a:lnTo>
                  <a:pt x="7079" y="2567"/>
                </a:lnTo>
                <a:lnTo>
                  <a:pt x="7722" y="2567"/>
                </a:lnTo>
                <a:lnTo>
                  <a:pt x="8366" y="2567"/>
                </a:lnTo>
                <a:lnTo>
                  <a:pt x="9009" y="2567"/>
                </a:lnTo>
                <a:lnTo>
                  <a:pt x="9009" y="1929"/>
                </a:lnTo>
                <a:lnTo>
                  <a:pt x="9653" y="1929"/>
                </a:lnTo>
                <a:lnTo>
                  <a:pt x="10297" y="1929"/>
                </a:lnTo>
                <a:lnTo>
                  <a:pt x="11155" y="1929"/>
                </a:lnTo>
                <a:lnTo>
                  <a:pt x="11798" y="1929"/>
                </a:lnTo>
                <a:lnTo>
                  <a:pt x="11798" y="1283"/>
                </a:lnTo>
                <a:lnTo>
                  <a:pt x="15016" y="1283"/>
                </a:lnTo>
                <a:lnTo>
                  <a:pt x="15016" y="646"/>
                </a:lnTo>
                <a:lnTo>
                  <a:pt x="20165" y="646"/>
                </a:lnTo>
                <a:lnTo>
                  <a:pt x="20165" y="0"/>
                </a:lnTo>
                <a:lnTo>
                  <a:pt x="24670" y="0"/>
                </a:lnTo>
                <a:lnTo>
                  <a:pt x="25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8" name="Shape 2938"/>
          <p:cNvSpPr/>
          <p:nvPr/>
        </p:nvSpPr>
        <p:spPr>
          <a:xfrm>
            <a:off x="3662113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9" name="Shape 2939"/>
          <p:cNvSpPr/>
          <p:nvPr/>
        </p:nvSpPr>
        <p:spPr>
          <a:xfrm>
            <a:off x="3696654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0" name="Shape 2940"/>
          <p:cNvSpPr/>
          <p:nvPr/>
        </p:nvSpPr>
        <p:spPr>
          <a:xfrm>
            <a:off x="3731186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1" name="Shape 2941"/>
          <p:cNvSpPr/>
          <p:nvPr/>
        </p:nvSpPr>
        <p:spPr>
          <a:xfrm>
            <a:off x="3766582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2" name="Shape 2942"/>
          <p:cNvSpPr/>
          <p:nvPr/>
        </p:nvSpPr>
        <p:spPr>
          <a:xfrm>
            <a:off x="3801123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3" name="Shape 2943"/>
          <p:cNvSpPr/>
          <p:nvPr/>
        </p:nvSpPr>
        <p:spPr>
          <a:xfrm>
            <a:off x="3835663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4" name="Shape 2944"/>
          <p:cNvSpPr/>
          <p:nvPr/>
        </p:nvSpPr>
        <p:spPr>
          <a:xfrm>
            <a:off x="3870843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5" name="Shape 2945"/>
          <p:cNvSpPr/>
          <p:nvPr/>
        </p:nvSpPr>
        <p:spPr>
          <a:xfrm>
            <a:off x="3905599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6" name="Shape 2946"/>
          <p:cNvSpPr/>
          <p:nvPr/>
        </p:nvSpPr>
        <p:spPr>
          <a:xfrm>
            <a:off x="3940131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7" name="Shape 2947"/>
          <p:cNvSpPr/>
          <p:nvPr/>
        </p:nvSpPr>
        <p:spPr>
          <a:xfrm>
            <a:off x="3975320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8" name="Shape 2948"/>
          <p:cNvSpPr/>
          <p:nvPr/>
        </p:nvSpPr>
        <p:spPr>
          <a:xfrm>
            <a:off x="4009852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9" name="Shape 2949"/>
          <p:cNvSpPr/>
          <p:nvPr/>
        </p:nvSpPr>
        <p:spPr>
          <a:xfrm>
            <a:off x="4044608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0" name="Shape 2950"/>
          <p:cNvSpPr/>
          <p:nvPr/>
        </p:nvSpPr>
        <p:spPr>
          <a:xfrm>
            <a:off x="4079788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1" name="Shape 2951"/>
          <p:cNvSpPr/>
          <p:nvPr/>
        </p:nvSpPr>
        <p:spPr>
          <a:xfrm>
            <a:off x="4114329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2" name="Shape 2952"/>
          <p:cNvSpPr/>
          <p:nvPr/>
        </p:nvSpPr>
        <p:spPr>
          <a:xfrm>
            <a:off x="4148869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3" name="Shape 2953"/>
          <p:cNvSpPr/>
          <p:nvPr/>
        </p:nvSpPr>
        <p:spPr>
          <a:xfrm>
            <a:off x="4184265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4" name="Shape 2954"/>
          <p:cNvSpPr/>
          <p:nvPr/>
        </p:nvSpPr>
        <p:spPr>
          <a:xfrm>
            <a:off x="4218797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5" name="Shape 2955"/>
          <p:cNvSpPr/>
          <p:nvPr/>
        </p:nvSpPr>
        <p:spPr>
          <a:xfrm>
            <a:off x="4253338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6" name="Shape 2956"/>
          <p:cNvSpPr/>
          <p:nvPr/>
        </p:nvSpPr>
        <p:spPr>
          <a:xfrm>
            <a:off x="4288517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7" name="Shape 2957"/>
          <p:cNvSpPr/>
          <p:nvPr/>
        </p:nvSpPr>
        <p:spPr>
          <a:xfrm>
            <a:off x="4323274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8" name="Shape 2958"/>
          <p:cNvSpPr/>
          <p:nvPr/>
        </p:nvSpPr>
        <p:spPr>
          <a:xfrm>
            <a:off x="4357814" y="3430854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9" name="Shape 2959"/>
          <p:cNvSpPr/>
          <p:nvPr/>
        </p:nvSpPr>
        <p:spPr>
          <a:xfrm>
            <a:off x="4392994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0" name="Shape 2960"/>
          <p:cNvSpPr/>
          <p:nvPr/>
        </p:nvSpPr>
        <p:spPr>
          <a:xfrm>
            <a:off x="4427535" y="3430854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1" name="Shape 2961"/>
          <p:cNvSpPr/>
          <p:nvPr/>
        </p:nvSpPr>
        <p:spPr>
          <a:xfrm>
            <a:off x="4462317" y="3430854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0" y="0"/>
                </a:moveTo>
                <a:lnTo>
                  <a:pt x="0" y="0"/>
                </a:lnTo>
                <a:lnTo>
                  <a:pt x="13480" y="0"/>
                </a:lnTo>
                <a:lnTo>
                  <a:pt x="13480" y="646"/>
                </a:lnTo>
                <a:lnTo>
                  <a:pt x="18838" y="646"/>
                </a:lnTo>
                <a:lnTo>
                  <a:pt x="19530" y="1283"/>
                </a:lnTo>
                <a:lnTo>
                  <a:pt x="20134" y="1283"/>
                </a:lnTo>
                <a:lnTo>
                  <a:pt x="20739" y="1283"/>
                </a:lnTo>
                <a:lnTo>
                  <a:pt x="21431" y="1283"/>
                </a:lnTo>
                <a:lnTo>
                  <a:pt x="22036" y="1283"/>
                </a:lnTo>
                <a:lnTo>
                  <a:pt x="22727" y="1929"/>
                </a:lnTo>
                <a:lnTo>
                  <a:pt x="23332" y="1929"/>
                </a:lnTo>
                <a:lnTo>
                  <a:pt x="24023" y="1929"/>
                </a:lnTo>
                <a:lnTo>
                  <a:pt x="24628" y="1929"/>
                </a:lnTo>
                <a:lnTo>
                  <a:pt x="25319" y="2567"/>
                </a:lnTo>
                <a:lnTo>
                  <a:pt x="25924" y="256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2" name="Shape 2962"/>
          <p:cNvSpPr/>
          <p:nvPr/>
        </p:nvSpPr>
        <p:spPr>
          <a:xfrm>
            <a:off x="4496192" y="3436851"/>
            <a:ext cx="20955" cy="15240"/>
          </a:xfrm>
          <a:custGeom>
            <a:avLst/>
            <a:gdLst/>
            <a:ahLst/>
            <a:cxnLst/>
            <a:rect l="0" t="0" r="0" b="0"/>
            <a:pathLst>
              <a:path w="20954" h="15239" extrusionOk="0">
                <a:moveTo>
                  <a:pt x="0" y="0"/>
                </a:moveTo>
                <a:lnTo>
                  <a:pt x="604" y="0"/>
                </a:lnTo>
                <a:lnTo>
                  <a:pt x="1296" y="0"/>
                </a:lnTo>
                <a:lnTo>
                  <a:pt x="1296" y="637"/>
                </a:lnTo>
                <a:lnTo>
                  <a:pt x="1901" y="637"/>
                </a:lnTo>
                <a:lnTo>
                  <a:pt x="2592" y="637"/>
                </a:lnTo>
                <a:lnTo>
                  <a:pt x="2592" y="1283"/>
                </a:lnTo>
                <a:lnTo>
                  <a:pt x="3197" y="1283"/>
                </a:lnTo>
                <a:lnTo>
                  <a:pt x="3888" y="1283"/>
                </a:lnTo>
                <a:lnTo>
                  <a:pt x="3888" y="1921"/>
                </a:lnTo>
                <a:lnTo>
                  <a:pt x="4493" y="1921"/>
                </a:lnTo>
                <a:lnTo>
                  <a:pt x="5098" y="1921"/>
                </a:lnTo>
                <a:lnTo>
                  <a:pt x="5098" y="2558"/>
                </a:lnTo>
                <a:lnTo>
                  <a:pt x="5789" y="2558"/>
                </a:lnTo>
                <a:lnTo>
                  <a:pt x="6394" y="2558"/>
                </a:lnTo>
                <a:lnTo>
                  <a:pt x="6394" y="3205"/>
                </a:lnTo>
                <a:lnTo>
                  <a:pt x="7086" y="3205"/>
                </a:lnTo>
                <a:lnTo>
                  <a:pt x="7086" y="3842"/>
                </a:lnTo>
                <a:lnTo>
                  <a:pt x="7691" y="3842"/>
                </a:lnTo>
                <a:lnTo>
                  <a:pt x="8382" y="3842"/>
                </a:lnTo>
                <a:lnTo>
                  <a:pt x="8382" y="4488"/>
                </a:lnTo>
                <a:lnTo>
                  <a:pt x="8987" y="4488"/>
                </a:lnTo>
                <a:lnTo>
                  <a:pt x="8987" y="5126"/>
                </a:lnTo>
                <a:lnTo>
                  <a:pt x="9678" y="5126"/>
                </a:lnTo>
                <a:lnTo>
                  <a:pt x="10283" y="5126"/>
                </a:lnTo>
                <a:lnTo>
                  <a:pt x="10283" y="5772"/>
                </a:lnTo>
                <a:lnTo>
                  <a:pt x="10888" y="5772"/>
                </a:lnTo>
                <a:lnTo>
                  <a:pt x="10888" y="6410"/>
                </a:lnTo>
                <a:lnTo>
                  <a:pt x="11579" y="6410"/>
                </a:lnTo>
                <a:lnTo>
                  <a:pt x="12184" y="7056"/>
                </a:lnTo>
                <a:lnTo>
                  <a:pt x="13048" y="7693"/>
                </a:lnTo>
                <a:lnTo>
                  <a:pt x="13740" y="7693"/>
                </a:lnTo>
                <a:lnTo>
                  <a:pt x="13740" y="8555"/>
                </a:lnTo>
                <a:lnTo>
                  <a:pt x="14345" y="8555"/>
                </a:lnTo>
                <a:lnTo>
                  <a:pt x="14345" y="9192"/>
                </a:lnTo>
                <a:lnTo>
                  <a:pt x="15036" y="9192"/>
                </a:lnTo>
                <a:lnTo>
                  <a:pt x="15036" y="9830"/>
                </a:lnTo>
                <a:lnTo>
                  <a:pt x="15641" y="9830"/>
                </a:lnTo>
                <a:lnTo>
                  <a:pt x="15641" y="10476"/>
                </a:lnTo>
                <a:lnTo>
                  <a:pt x="16332" y="10476"/>
                </a:lnTo>
                <a:lnTo>
                  <a:pt x="16937" y="11114"/>
                </a:lnTo>
                <a:lnTo>
                  <a:pt x="17542" y="11760"/>
                </a:lnTo>
                <a:lnTo>
                  <a:pt x="18233" y="12398"/>
                </a:lnTo>
                <a:lnTo>
                  <a:pt x="18838" y="13044"/>
                </a:lnTo>
                <a:lnTo>
                  <a:pt x="19530" y="13681"/>
                </a:lnTo>
                <a:lnTo>
                  <a:pt x="19530" y="14327"/>
                </a:lnTo>
                <a:lnTo>
                  <a:pt x="20134" y="14327"/>
                </a:lnTo>
                <a:lnTo>
                  <a:pt x="20134" y="14965"/>
                </a:lnTo>
                <a:lnTo>
                  <a:pt x="20826" y="149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3" name="Shape 2963"/>
          <p:cNvSpPr/>
          <p:nvPr/>
        </p:nvSpPr>
        <p:spPr>
          <a:xfrm>
            <a:off x="4522117" y="3459088"/>
            <a:ext cx="7620" cy="14604"/>
          </a:xfrm>
          <a:custGeom>
            <a:avLst/>
            <a:gdLst/>
            <a:ahLst/>
            <a:cxnLst/>
            <a:rect l="0" t="0" r="0" b="0"/>
            <a:pathLst>
              <a:path w="7620" h="14604" extrusionOk="0">
                <a:moveTo>
                  <a:pt x="0" y="0"/>
                </a:moveTo>
                <a:lnTo>
                  <a:pt x="0" y="646"/>
                </a:lnTo>
                <a:lnTo>
                  <a:pt x="691" y="646"/>
                </a:lnTo>
                <a:lnTo>
                  <a:pt x="691" y="1283"/>
                </a:lnTo>
                <a:lnTo>
                  <a:pt x="1296" y="1283"/>
                </a:lnTo>
                <a:lnTo>
                  <a:pt x="1296" y="1929"/>
                </a:lnTo>
                <a:lnTo>
                  <a:pt x="1296" y="2567"/>
                </a:lnTo>
                <a:lnTo>
                  <a:pt x="2160" y="2567"/>
                </a:lnTo>
                <a:lnTo>
                  <a:pt x="2160" y="3213"/>
                </a:lnTo>
                <a:lnTo>
                  <a:pt x="2160" y="4066"/>
                </a:lnTo>
                <a:lnTo>
                  <a:pt x="2851" y="4066"/>
                </a:lnTo>
                <a:lnTo>
                  <a:pt x="2851" y="4704"/>
                </a:lnTo>
                <a:lnTo>
                  <a:pt x="2851" y="5350"/>
                </a:lnTo>
                <a:lnTo>
                  <a:pt x="3456" y="5350"/>
                </a:lnTo>
                <a:lnTo>
                  <a:pt x="3456" y="5987"/>
                </a:lnTo>
                <a:lnTo>
                  <a:pt x="3456" y="6634"/>
                </a:lnTo>
                <a:lnTo>
                  <a:pt x="4061" y="6634"/>
                </a:lnTo>
                <a:lnTo>
                  <a:pt x="4061" y="7271"/>
                </a:lnTo>
                <a:lnTo>
                  <a:pt x="4061" y="7917"/>
                </a:lnTo>
                <a:lnTo>
                  <a:pt x="4752" y="7917"/>
                </a:lnTo>
                <a:lnTo>
                  <a:pt x="4752" y="8555"/>
                </a:lnTo>
                <a:lnTo>
                  <a:pt x="4752" y="9201"/>
                </a:lnTo>
                <a:lnTo>
                  <a:pt x="5357" y="9201"/>
                </a:lnTo>
                <a:lnTo>
                  <a:pt x="5357" y="9839"/>
                </a:lnTo>
                <a:lnTo>
                  <a:pt x="5357" y="10485"/>
                </a:lnTo>
                <a:lnTo>
                  <a:pt x="5357" y="11122"/>
                </a:lnTo>
                <a:lnTo>
                  <a:pt x="6049" y="11122"/>
                </a:lnTo>
                <a:lnTo>
                  <a:pt x="6049" y="11769"/>
                </a:lnTo>
                <a:lnTo>
                  <a:pt x="6049" y="12622"/>
                </a:lnTo>
                <a:lnTo>
                  <a:pt x="6654" y="13259"/>
                </a:lnTo>
                <a:lnTo>
                  <a:pt x="6654" y="13905"/>
                </a:lnTo>
                <a:lnTo>
                  <a:pt x="6654" y="14543"/>
                </a:lnTo>
                <a:lnTo>
                  <a:pt x="7086" y="1454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4" name="Shape 2964"/>
          <p:cNvSpPr/>
          <p:nvPr/>
        </p:nvSpPr>
        <p:spPr>
          <a:xfrm>
            <a:off x="4526179" y="3756385"/>
            <a:ext cx="3175" cy="7620"/>
          </a:xfrm>
          <a:custGeom>
            <a:avLst/>
            <a:gdLst/>
            <a:ahLst/>
            <a:cxnLst/>
            <a:rect l="0" t="0" r="0" b="0"/>
            <a:pathLst>
              <a:path w="3175" h="7620" extrusionOk="0">
                <a:moveTo>
                  <a:pt x="3024" y="0"/>
                </a:moveTo>
                <a:lnTo>
                  <a:pt x="2592" y="0"/>
                </a:lnTo>
                <a:lnTo>
                  <a:pt x="2592" y="855"/>
                </a:lnTo>
                <a:lnTo>
                  <a:pt x="2592" y="1497"/>
                </a:lnTo>
                <a:lnTo>
                  <a:pt x="2592" y="2139"/>
                </a:lnTo>
                <a:lnTo>
                  <a:pt x="1987" y="2139"/>
                </a:lnTo>
                <a:lnTo>
                  <a:pt x="1987" y="2781"/>
                </a:lnTo>
                <a:lnTo>
                  <a:pt x="1987" y="3422"/>
                </a:lnTo>
                <a:lnTo>
                  <a:pt x="1987" y="4064"/>
                </a:lnTo>
                <a:lnTo>
                  <a:pt x="1296" y="4064"/>
                </a:lnTo>
                <a:lnTo>
                  <a:pt x="1296" y="4705"/>
                </a:lnTo>
                <a:lnTo>
                  <a:pt x="1296" y="5346"/>
                </a:lnTo>
                <a:lnTo>
                  <a:pt x="691" y="5346"/>
                </a:lnTo>
                <a:lnTo>
                  <a:pt x="691" y="5988"/>
                </a:lnTo>
                <a:lnTo>
                  <a:pt x="691" y="6630"/>
                </a:lnTo>
                <a:lnTo>
                  <a:pt x="0" y="72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5" name="Shape 2965"/>
          <p:cNvSpPr/>
          <p:nvPr/>
        </p:nvSpPr>
        <p:spPr>
          <a:xfrm>
            <a:off x="4503883" y="3770929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18233" y="0"/>
                </a:moveTo>
                <a:lnTo>
                  <a:pt x="18233" y="641"/>
                </a:lnTo>
                <a:lnTo>
                  <a:pt x="17628" y="641"/>
                </a:lnTo>
                <a:lnTo>
                  <a:pt x="17628" y="1282"/>
                </a:lnTo>
                <a:lnTo>
                  <a:pt x="16937" y="1924"/>
                </a:lnTo>
                <a:lnTo>
                  <a:pt x="16937" y="2566"/>
                </a:lnTo>
                <a:lnTo>
                  <a:pt x="16332" y="2566"/>
                </a:lnTo>
                <a:lnTo>
                  <a:pt x="16332" y="3208"/>
                </a:lnTo>
                <a:lnTo>
                  <a:pt x="15641" y="4064"/>
                </a:lnTo>
                <a:lnTo>
                  <a:pt x="15641" y="4705"/>
                </a:lnTo>
                <a:lnTo>
                  <a:pt x="15036" y="4705"/>
                </a:lnTo>
                <a:lnTo>
                  <a:pt x="15036" y="5346"/>
                </a:lnTo>
                <a:lnTo>
                  <a:pt x="14431" y="5346"/>
                </a:lnTo>
                <a:lnTo>
                  <a:pt x="14431" y="5988"/>
                </a:lnTo>
                <a:lnTo>
                  <a:pt x="13740" y="5988"/>
                </a:lnTo>
                <a:lnTo>
                  <a:pt x="13740" y="6630"/>
                </a:lnTo>
                <a:lnTo>
                  <a:pt x="13135" y="6630"/>
                </a:lnTo>
                <a:lnTo>
                  <a:pt x="13135" y="7271"/>
                </a:lnTo>
                <a:lnTo>
                  <a:pt x="13135" y="7913"/>
                </a:lnTo>
                <a:lnTo>
                  <a:pt x="12443" y="7913"/>
                </a:lnTo>
                <a:lnTo>
                  <a:pt x="12443" y="8555"/>
                </a:lnTo>
                <a:lnTo>
                  <a:pt x="11838" y="8555"/>
                </a:lnTo>
                <a:lnTo>
                  <a:pt x="11838" y="9197"/>
                </a:lnTo>
                <a:lnTo>
                  <a:pt x="11147" y="9197"/>
                </a:lnTo>
                <a:lnTo>
                  <a:pt x="11147" y="9838"/>
                </a:lnTo>
                <a:lnTo>
                  <a:pt x="10542" y="9838"/>
                </a:lnTo>
                <a:lnTo>
                  <a:pt x="10542" y="10480"/>
                </a:lnTo>
                <a:lnTo>
                  <a:pt x="9851" y="10480"/>
                </a:lnTo>
                <a:lnTo>
                  <a:pt x="9851" y="11122"/>
                </a:lnTo>
                <a:lnTo>
                  <a:pt x="9246" y="11122"/>
                </a:lnTo>
                <a:lnTo>
                  <a:pt x="9246" y="11763"/>
                </a:lnTo>
                <a:lnTo>
                  <a:pt x="8641" y="11763"/>
                </a:lnTo>
                <a:lnTo>
                  <a:pt x="8641" y="12618"/>
                </a:lnTo>
                <a:lnTo>
                  <a:pt x="7950" y="12618"/>
                </a:lnTo>
                <a:lnTo>
                  <a:pt x="7345" y="13260"/>
                </a:lnTo>
                <a:lnTo>
                  <a:pt x="6654" y="13902"/>
                </a:lnTo>
                <a:lnTo>
                  <a:pt x="6049" y="13902"/>
                </a:lnTo>
                <a:lnTo>
                  <a:pt x="6049" y="14544"/>
                </a:lnTo>
                <a:lnTo>
                  <a:pt x="5357" y="14544"/>
                </a:lnTo>
                <a:lnTo>
                  <a:pt x="5357" y="15185"/>
                </a:lnTo>
                <a:lnTo>
                  <a:pt x="4493" y="15185"/>
                </a:lnTo>
                <a:lnTo>
                  <a:pt x="4493" y="15827"/>
                </a:lnTo>
                <a:lnTo>
                  <a:pt x="3888" y="15827"/>
                </a:lnTo>
                <a:lnTo>
                  <a:pt x="3197" y="16468"/>
                </a:lnTo>
                <a:lnTo>
                  <a:pt x="2592" y="16468"/>
                </a:lnTo>
                <a:lnTo>
                  <a:pt x="2592" y="17110"/>
                </a:lnTo>
                <a:lnTo>
                  <a:pt x="1987" y="17110"/>
                </a:lnTo>
                <a:lnTo>
                  <a:pt x="1987" y="17751"/>
                </a:lnTo>
                <a:lnTo>
                  <a:pt x="1296" y="17751"/>
                </a:lnTo>
                <a:lnTo>
                  <a:pt x="691" y="17751"/>
                </a:lnTo>
                <a:lnTo>
                  <a:pt x="691" y="18393"/>
                </a:lnTo>
                <a:lnTo>
                  <a:pt x="0" y="183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6" name="Shape 2966"/>
          <p:cNvSpPr/>
          <p:nvPr/>
        </p:nvSpPr>
        <p:spPr>
          <a:xfrm>
            <a:off x="4470613" y="3794029"/>
            <a:ext cx="26034" cy="5715"/>
          </a:xfrm>
          <a:custGeom>
            <a:avLst/>
            <a:gdLst/>
            <a:ahLst/>
            <a:cxnLst/>
            <a:rect l="0" t="0" r="0" b="0"/>
            <a:pathLst>
              <a:path w="26035" h="5714" extrusionOk="0">
                <a:moveTo>
                  <a:pt x="25579" y="0"/>
                </a:moveTo>
                <a:lnTo>
                  <a:pt x="24887" y="0"/>
                </a:lnTo>
                <a:lnTo>
                  <a:pt x="24282" y="641"/>
                </a:lnTo>
                <a:lnTo>
                  <a:pt x="23677" y="641"/>
                </a:lnTo>
                <a:lnTo>
                  <a:pt x="22986" y="641"/>
                </a:lnTo>
                <a:lnTo>
                  <a:pt x="22986" y="1283"/>
                </a:lnTo>
                <a:lnTo>
                  <a:pt x="22122" y="1283"/>
                </a:lnTo>
                <a:lnTo>
                  <a:pt x="21517" y="1283"/>
                </a:lnTo>
                <a:lnTo>
                  <a:pt x="21517" y="1924"/>
                </a:lnTo>
                <a:lnTo>
                  <a:pt x="20826" y="1924"/>
                </a:lnTo>
                <a:lnTo>
                  <a:pt x="20221" y="1924"/>
                </a:lnTo>
                <a:lnTo>
                  <a:pt x="19530" y="1924"/>
                </a:lnTo>
                <a:lnTo>
                  <a:pt x="18925" y="2566"/>
                </a:lnTo>
                <a:lnTo>
                  <a:pt x="18233" y="2566"/>
                </a:lnTo>
                <a:lnTo>
                  <a:pt x="17628" y="2566"/>
                </a:lnTo>
                <a:lnTo>
                  <a:pt x="17023" y="3208"/>
                </a:lnTo>
                <a:lnTo>
                  <a:pt x="16332" y="3208"/>
                </a:lnTo>
                <a:lnTo>
                  <a:pt x="15727" y="3208"/>
                </a:lnTo>
                <a:lnTo>
                  <a:pt x="15036" y="3208"/>
                </a:lnTo>
                <a:lnTo>
                  <a:pt x="15036" y="3849"/>
                </a:lnTo>
                <a:lnTo>
                  <a:pt x="11838" y="3849"/>
                </a:lnTo>
                <a:lnTo>
                  <a:pt x="11838" y="4491"/>
                </a:lnTo>
                <a:lnTo>
                  <a:pt x="7950" y="4491"/>
                </a:lnTo>
                <a:lnTo>
                  <a:pt x="7345" y="5133"/>
                </a:lnTo>
                <a:lnTo>
                  <a:pt x="691" y="5133"/>
                </a:lnTo>
                <a:lnTo>
                  <a:pt x="0" y="513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7" name="Shape 2967"/>
          <p:cNvSpPr/>
          <p:nvPr/>
        </p:nvSpPr>
        <p:spPr>
          <a:xfrm>
            <a:off x="4436116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2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8" name="Shape 2968"/>
          <p:cNvSpPr/>
          <p:nvPr/>
        </p:nvSpPr>
        <p:spPr>
          <a:xfrm>
            <a:off x="4401575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9" name="Shape 2969"/>
          <p:cNvSpPr/>
          <p:nvPr/>
        </p:nvSpPr>
        <p:spPr>
          <a:xfrm>
            <a:off x="4366180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0" name="Shape 2970"/>
          <p:cNvSpPr/>
          <p:nvPr/>
        </p:nvSpPr>
        <p:spPr>
          <a:xfrm>
            <a:off x="4331639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1" name="Shape 2971"/>
          <p:cNvSpPr/>
          <p:nvPr/>
        </p:nvSpPr>
        <p:spPr>
          <a:xfrm>
            <a:off x="4297098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2" name="Shape 2972"/>
          <p:cNvSpPr/>
          <p:nvPr/>
        </p:nvSpPr>
        <p:spPr>
          <a:xfrm>
            <a:off x="4261918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3" name="Shape 2973"/>
          <p:cNvSpPr/>
          <p:nvPr/>
        </p:nvSpPr>
        <p:spPr>
          <a:xfrm>
            <a:off x="4227171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4" name="Shape 2974"/>
          <p:cNvSpPr/>
          <p:nvPr/>
        </p:nvSpPr>
        <p:spPr>
          <a:xfrm>
            <a:off x="4192630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5" name="Shape 2975"/>
          <p:cNvSpPr/>
          <p:nvPr/>
        </p:nvSpPr>
        <p:spPr>
          <a:xfrm>
            <a:off x="4157450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6" name="Shape 2976"/>
          <p:cNvSpPr/>
          <p:nvPr/>
        </p:nvSpPr>
        <p:spPr>
          <a:xfrm>
            <a:off x="4122910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7" name="Shape 2977"/>
          <p:cNvSpPr/>
          <p:nvPr/>
        </p:nvSpPr>
        <p:spPr>
          <a:xfrm>
            <a:off x="4088153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8" name="Shape 2978"/>
          <p:cNvSpPr/>
          <p:nvPr/>
        </p:nvSpPr>
        <p:spPr>
          <a:xfrm>
            <a:off x="4052973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9" name="Shape 2979"/>
          <p:cNvSpPr/>
          <p:nvPr/>
        </p:nvSpPr>
        <p:spPr>
          <a:xfrm>
            <a:off x="4018433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0" name="Shape 2980"/>
          <p:cNvSpPr/>
          <p:nvPr/>
        </p:nvSpPr>
        <p:spPr>
          <a:xfrm>
            <a:off x="3983901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1" name="Shape 2981"/>
          <p:cNvSpPr/>
          <p:nvPr/>
        </p:nvSpPr>
        <p:spPr>
          <a:xfrm>
            <a:off x="3948505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2" name="Shape 2982"/>
          <p:cNvSpPr/>
          <p:nvPr/>
        </p:nvSpPr>
        <p:spPr>
          <a:xfrm>
            <a:off x="3913964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3" name="Shape 2983"/>
          <p:cNvSpPr/>
          <p:nvPr/>
        </p:nvSpPr>
        <p:spPr>
          <a:xfrm>
            <a:off x="3879424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4" name="Shape 2984"/>
          <p:cNvSpPr/>
          <p:nvPr/>
        </p:nvSpPr>
        <p:spPr>
          <a:xfrm>
            <a:off x="3844244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5" name="Shape 2985"/>
          <p:cNvSpPr/>
          <p:nvPr/>
        </p:nvSpPr>
        <p:spPr>
          <a:xfrm>
            <a:off x="3809704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6" name="Shape 2986"/>
          <p:cNvSpPr/>
          <p:nvPr/>
        </p:nvSpPr>
        <p:spPr>
          <a:xfrm>
            <a:off x="3774956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7" name="Shape 2987"/>
          <p:cNvSpPr/>
          <p:nvPr/>
        </p:nvSpPr>
        <p:spPr>
          <a:xfrm>
            <a:off x="3739767" y="379916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8" name="Shape 2988"/>
          <p:cNvSpPr/>
          <p:nvPr/>
        </p:nvSpPr>
        <p:spPr>
          <a:xfrm>
            <a:off x="3705236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9" name="Shape 2989"/>
          <p:cNvSpPr/>
          <p:nvPr/>
        </p:nvSpPr>
        <p:spPr>
          <a:xfrm>
            <a:off x="3670695" y="379916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0" name="Shape 2990"/>
          <p:cNvSpPr/>
          <p:nvPr/>
        </p:nvSpPr>
        <p:spPr>
          <a:xfrm>
            <a:off x="3635942" y="3796595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25528" y="2566"/>
                </a:moveTo>
                <a:lnTo>
                  <a:pt x="25528" y="2566"/>
                </a:lnTo>
                <a:lnTo>
                  <a:pt x="9867" y="2566"/>
                </a:lnTo>
                <a:lnTo>
                  <a:pt x="9867" y="1924"/>
                </a:lnTo>
                <a:lnTo>
                  <a:pt x="6005" y="1924"/>
                </a:lnTo>
                <a:lnTo>
                  <a:pt x="5362" y="1283"/>
                </a:lnTo>
                <a:lnTo>
                  <a:pt x="4719" y="1283"/>
                </a:lnTo>
                <a:lnTo>
                  <a:pt x="4075" y="1283"/>
                </a:lnTo>
                <a:lnTo>
                  <a:pt x="3431" y="1283"/>
                </a:lnTo>
                <a:lnTo>
                  <a:pt x="2788" y="1283"/>
                </a:lnTo>
                <a:lnTo>
                  <a:pt x="2788" y="641"/>
                </a:lnTo>
                <a:lnTo>
                  <a:pt x="1930" y="641"/>
                </a:lnTo>
                <a:lnTo>
                  <a:pt x="1286" y="641"/>
                </a:lnTo>
                <a:lnTo>
                  <a:pt x="642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1" name="Shape 2991"/>
          <p:cNvSpPr/>
          <p:nvPr/>
        </p:nvSpPr>
        <p:spPr>
          <a:xfrm>
            <a:off x="3607410" y="3778201"/>
            <a:ext cx="20320" cy="15875"/>
          </a:xfrm>
          <a:custGeom>
            <a:avLst/>
            <a:gdLst/>
            <a:ahLst/>
            <a:cxnLst/>
            <a:rect l="0" t="0" r="0" b="0"/>
            <a:pathLst>
              <a:path w="20320" h="15875" extrusionOk="0">
                <a:moveTo>
                  <a:pt x="20165" y="15827"/>
                </a:moveTo>
                <a:lnTo>
                  <a:pt x="20165" y="15185"/>
                </a:lnTo>
                <a:lnTo>
                  <a:pt x="19521" y="15185"/>
                </a:lnTo>
                <a:lnTo>
                  <a:pt x="18877" y="15185"/>
                </a:lnTo>
                <a:lnTo>
                  <a:pt x="18877" y="14544"/>
                </a:lnTo>
                <a:lnTo>
                  <a:pt x="18234" y="14544"/>
                </a:lnTo>
                <a:lnTo>
                  <a:pt x="17590" y="14544"/>
                </a:lnTo>
                <a:lnTo>
                  <a:pt x="17590" y="13902"/>
                </a:lnTo>
                <a:lnTo>
                  <a:pt x="16947" y="13902"/>
                </a:lnTo>
                <a:lnTo>
                  <a:pt x="16304" y="13902"/>
                </a:lnTo>
                <a:lnTo>
                  <a:pt x="16304" y="13046"/>
                </a:lnTo>
                <a:lnTo>
                  <a:pt x="15660" y="13046"/>
                </a:lnTo>
                <a:lnTo>
                  <a:pt x="14802" y="13046"/>
                </a:lnTo>
                <a:lnTo>
                  <a:pt x="14802" y="12405"/>
                </a:lnTo>
                <a:lnTo>
                  <a:pt x="14158" y="12405"/>
                </a:lnTo>
                <a:lnTo>
                  <a:pt x="13514" y="11763"/>
                </a:lnTo>
                <a:lnTo>
                  <a:pt x="12871" y="11763"/>
                </a:lnTo>
                <a:lnTo>
                  <a:pt x="12871" y="11122"/>
                </a:lnTo>
                <a:lnTo>
                  <a:pt x="12227" y="11122"/>
                </a:lnTo>
                <a:lnTo>
                  <a:pt x="11584" y="11122"/>
                </a:lnTo>
                <a:lnTo>
                  <a:pt x="11584" y="10480"/>
                </a:lnTo>
                <a:lnTo>
                  <a:pt x="10940" y="10480"/>
                </a:lnTo>
                <a:lnTo>
                  <a:pt x="10940" y="9839"/>
                </a:lnTo>
                <a:lnTo>
                  <a:pt x="10297" y="9839"/>
                </a:lnTo>
                <a:lnTo>
                  <a:pt x="9653" y="9197"/>
                </a:lnTo>
                <a:lnTo>
                  <a:pt x="9009" y="9197"/>
                </a:lnTo>
                <a:lnTo>
                  <a:pt x="9009" y="8555"/>
                </a:lnTo>
                <a:lnTo>
                  <a:pt x="8365" y="8555"/>
                </a:lnTo>
                <a:lnTo>
                  <a:pt x="8365" y="7913"/>
                </a:lnTo>
                <a:lnTo>
                  <a:pt x="7722" y="7913"/>
                </a:lnTo>
                <a:lnTo>
                  <a:pt x="7722" y="7272"/>
                </a:lnTo>
                <a:lnTo>
                  <a:pt x="7079" y="7272"/>
                </a:lnTo>
                <a:lnTo>
                  <a:pt x="6435" y="7272"/>
                </a:lnTo>
                <a:lnTo>
                  <a:pt x="6435" y="6630"/>
                </a:lnTo>
                <a:lnTo>
                  <a:pt x="5792" y="6630"/>
                </a:lnTo>
                <a:lnTo>
                  <a:pt x="5792" y="5988"/>
                </a:lnTo>
                <a:lnTo>
                  <a:pt x="5148" y="5988"/>
                </a:lnTo>
                <a:lnTo>
                  <a:pt x="5148" y="5346"/>
                </a:lnTo>
                <a:lnTo>
                  <a:pt x="4504" y="5346"/>
                </a:lnTo>
                <a:lnTo>
                  <a:pt x="4504" y="4491"/>
                </a:lnTo>
                <a:lnTo>
                  <a:pt x="3861" y="4491"/>
                </a:lnTo>
                <a:lnTo>
                  <a:pt x="3861" y="3850"/>
                </a:lnTo>
                <a:lnTo>
                  <a:pt x="3218" y="3850"/>
                </a:lnTo>
                <a:lnTo>
                  <a:pt x="3218" y="3208"/>
                </a:lnTo>
                <a:lnTo>
                  <a:pt x="2574" y="3208"/>
                </a:lnTo>
                <a:lnTo>
                  <a:pt x="2574" y="2566"/>
                </a:lnTo>
                <a:lnTo>
                  <a:pt x="1930" y="2566"/>
                </a:lnTo>
                <a:lnTo>
                  <a:pt x="1930" y="1925"/>
                </a:lnTo>
                <a:lnTo>
                  <a:pt x="1286" y="1925"/>
                </a:lnTo>
                <a:lnTo>
                  <a:pt x="1286" y="1283"/>
                </a:lnTo>
                <a:lnTo>
                  <a:pt x="643" y="1283"/>
                </a:lnTo>
                <a:lnTo>
                  <a:pt x="643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2" name="Shape 2992"/>
          <p:cNvSpPr/>
          <p:nvPr/>
        </p:nvSpPr>
        <p:spPr>
          <a:xfrm>
            <a:off x="3593038" y="3746547"/>
            <a:ext cx="9525" cy="24765"/>
          </a:xfrm>
          <a:custGeom>
            <a:avLst/>
            <a:gdLst/>
            <a:ahLst/>
            <a:cxnLst/>
            <a:rect l="0" t="0" r="0" b="0"/>
            <a:pathLst>
              <a:path w="9525" h="24764" extrusionOk="0">
                <a:moveTo>
                  <a:pt x="9009" y="24382"/>
                </a:moveTo>
                <a:lnTo>
                  <a:pt x="8365" y="24382"/>
                </a:lnTo>
                <a:lnTo>
                  <a:pt x="8365" y="23740"/>
                </a:lnTo>
                <a:lnTo>
                  <a:pt x="7722" y="23099"/>
                </a:lnTo>
                <a:lnTo>
                  <a:pt x="7722" y="22457"/>
                </a:lnTo>
                <a:lnTo>
                  <a:pt x="7079" y="22457"/>
                </a:lnTo>
                <a:lnTo>
                  <a:pt x="7079" y="21815"/>
                </a:lnTo>
                <a:lnTo>
                  <a:pt x="7079" y="21174"/>
                </a:lnTo>
                <a:lnTo>
                  <a:pt x="6435" y="21174"/>
                </a:lnTo>
                <a:lnTo>
                  <a:pt x="6435" y="20533"/>
                </a:lnTo>
                <a:lnTo>
                  <a:pt x="6435" y="19891"/>
                </a:lnTo>
                <a:lnTo>
                  <a:pt x="5791" y="19891"/>
                </a:lnTo>
                <a:lnTo>
                  <a:pt x="5791" y="19249"/>
                </a:lnTo>
                <a:lnTo>
                  <a:pt x="5791" y="18393"/>
                </a:lnTo>
                <a:lnTo>
                  <a:pt x="5147" y="18393"/>
                </a:lnTo>
                <a:lnTo>
                  <a:pt x="5147" y="17751"/>
                </a:lnTo>
                <a:lnTo>
                  <a:pt x="5147" y="17110"/>
                </a:lnTo>
                <a:lnTo>
                  <a:pt x="4504" y="17110"/>
                </a:lnTo>
                <a:lnTo>
                  <a:pt x="4504" y="16468"/>
                </a:lnTo>
                <a:lnTo>
                  <a:pt x="4504" y="15827"/>
                </a:lnTo>
                <a:lnTo>
                  <a:pt x="3861" y="15827"/>
                </a:lnTo>
                <a:lnTo>
                  <a:pt x="3861" y="15185"/>
                </a:lnTo>
                <a:lnTo>
                  <a:pt x="3861" y="14544"/>
                </a:lnTo>
                <a:lnTo>
                  <a:pt x="3217" y="13902"/>
                </a:lnTo>
                <a:lnTo>
                  <a:pt x="3217" y="13260"/>
                </a:lnTo>
                <a:lnTo>
                  <a:pt x="3217" y="12619"/>
                </a:lnTo>
                <a:lnTo>
                  <a:pt x="2573" y="12619"/>
                </a:lnTo>
                <a:lnTo>
                  <a:pt x="2573" y="11977"/>
                </a:lnTo>
                <a:lnTo>
                  <a:pt x="2573" y="11335"/>
                </a:lnTo>
                <a:lnTo>
                  <a:pt x="2573" y="10693"/>
                </a:lnTo>
                <a:lnTo>
                  <a:pt x="1930" y="10693"/>
                </a:lnTo>
                <a:lnTo>
                  <a:pt x="1930" y="9838"/>
                </a:lnTo>
                <a:lnTo>
                  <a:pt x="1930" y="9197"/>
                </a:lnTo>
                <a:lnTo>
                  <a:pt x="1930" y="8555"/>
                </a:lnTo>
                <a:lnTo>
                  <a:pt x="1286" y="8555"/>
                </a:lnTo>
                <a:lnTo>
                  <a:pt x="1286" y="7913"/>
                </a:lnTo>
                <a:lnTo>
                  <a:pt x="1286" y="7271"/>
                </a:lnTo>
                <a:lnTo>
                  <a:pt x="1286" y="6630"/>
                </a:lnTo>
                <a:lnTo>
                  <a:pt x="1286" y="5988"/>
                </a:lnTo>
                <a:lnTo>
                  <a:pt x="642" y="5988"/>
                </a:lnTo>
                <a:lnTo>
                  <a:pt x="642" y="5346"/>
                </a:lnTo>
                <a:lnTo>
                  <a:pt x="642" y="4705"/>
                </a:lnTo>
                <a:lnTo>
                  <a:pt x="642" y="4064"/>
                </a:lnTo>
                <a:lnTo>
                  <a:pt x="642" y="3422"/>
                </a:lnTo>
                <a:lnTo>
                  <a:pt x="0" y="2780"/>
                </a:lnTo>
                <a:lnTo>
                  <a:pt x="0" y="2139"/>
                </a:lnTo>
                <a:lnTo>
                  <a:pt x="0" y="1283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3" name="Shape 2993"/>
          <p:cNvSpPr/>
          <p:nvPr/>
        </p:nvSpPr>
        <p:spPr>
          <a:xfrm>
            <a:off x="3592393" y="3711684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7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4" name="Shape 2994"/>
          <p:cNvSpPr/>
          <p:nvPr/>
        </p:nvSpPr>
        <p:spPr>
          <a:xfrm>
            <a:off x="3592393" y="3676179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5" name="Shape 2995"/>
          <p:cNvSpPr/>
          <p:nvPr/>
        </p:nvSpPr>
        <p:spPr>
          <a:xfrm>
            <a:off x="3592393" y="3641319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6" name="Shape 2996"/>
          <p:cNvSpPr/>
          <p:nvPr/>
        </p:nvSpPr>
        <p:spPr>
          <a:xfrm>
            <a:off x="3592393" y="3606452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7" name="Shape 2997"/>
          <p:cNvSpPr/>
          <p:nvPr/>
        </p:nvSpPr>
        <p:spPr>
          <a:xfrm>
            <a:off x="3592393" y="3570955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8" name="Shape 2998"/>
          <p:cNvSpPr/>
          <p:nvPr/>
        </p:nvSpPr>
        <p:spPr>
          <a:xfrm>
            <a:off x="3592393" y="3536087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9" name="Shape 2999"/>
          <p:cNvSpPr/>
          <p:nvPr/>
        </p:nvSpPr>
        <p:spPr>
          <a:xfrm>
            <a:off x="3592393" y="3501228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0" name="Shape 3000"/>
          <p:cNvSpPr txBox="1"/>
          <p:nvPr/>
        </p:nvSpPr>
        <p:spPr>
          <a:xfrm>
            <a:off x="3666360" y="3508206"/>
            <a:ext cx="796925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12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1" name="Shape 3001"/>
          <p:cNvSpPr/>
          <p:nvPr/>
        </p:nvSpPr>
        <p:spPr>
          <a:xfrm>
            <a:off x="3592393" y="4285565"/>
            <a:ext cx="937260" cy="368935"/>
          </a:xfrm>
          <a:custGeom>
            <a:avLst/>
            <a:gdLst/>
            <a:ahLst/>
            <a:cxnLst/>
            <a:rect l="0" t="0" r="0" b="0"/>
            <a:pathLst>
              <a:path w="937260" h="368935" extrusionOk="0">
                <a:moveTo>
                  <a:pt x="878219" y="0"/>
                </a:moveTo>
                <a:lnTo>
                  <a:pt x="60495" y="0"/>
                </a:lnTo>
                <a:lnTo>
                  <a:pt x="37015" y="4846"/>
                </a:lnTo>
                <a:lnTo>
                  <a:pt x="17778" y="18075"/>
                </a:lnTo>
                <a:lnTo>
                  <a:pt x="4776" y="37721"/>
                </a:lnTo>
                <a:lnTo>
                  <a:pt x="0" y="61817"/>
                </a:lnTo>
                <a:lnTo>
                  <a:pt x="0" y="307136"/>
                </a:lnTo>
                <a:lnTo>
                  <a:pt x="4776" y="330861"/>
                </a:lnTo>
                <a:lnTo>
                  <a:pt x="17778" y="350314"/>
                </a:lnTo>
                <a:lnTo>
                  <a:pt x="37015" y="363471"/>
                </a:lnTo>
                <a:lnTo>
                  <a:pt x="60495" y="368307"/>
                </a:lnTo>
                <a:lnTo>
                  <a:pt x="878219" y="368307"/>
                </a:lnTo>
                <a:lnTo>
                  <a:pt x="902133" y="363471"/>
                </a:lnTo>
                <a:lnTo>
                  <a:pt x="921632" y="350314"/>
                </a:lnTo>
                <a:lnTo>
                  <a:pt x="934763" y="330861"/>
                </a:lnTo>
                <a:lnTo>
                  <a:pt x="936809" y="320773"/>
                </a:lnTo>
                <a:lnTo>
                  <a:pt x="936809" y="47967"/>
                </a:lnTo>
                <a:lnTo>
                  <a:pt x="934763" y="37721"/>
                </a:lnTo>
                <a:lnTo>
                  <a:pt x="921632" y="18075"/>
                </a:lnTo>
                <a:lnTo>
                  <a:pt x="902133" y="4846"/>
                </a:lnTo>
                <a:lnTo>
                  <a:pt x="87821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2" name="Shape 3002"/>
          <p:cNvSpPr/>
          <p:nvPr/>
        </p:nvSpPr>
        <p:spPr>
          <a:xfrm>
            <a:off x="3592393" y="4321716"/>
            <a:ext cx="5715" cy="26034"/>
          </a:xfrm>
          <a:custGeom>
            <a:avLst/>
            <a:gdLst/>
            <a:ahLst/>
            <a:cxnLst/>
            <a:rect l="0" t="0" r="0" b="0"/>
            <a:pathLst>
              <a:path w="5714" h="26035" extrusionOk="0">
                <a:moveTo>
                  <a:pt x="0" y="25666"/>
                </a:moveTo>
                <a:lnTo>
                  <a:pt x="0" y="25666"/>
                </a:lnTo>
                <a:lnTo>
                  <a:pt x="0" y="18394"/>
                </a:lnTo>
                <a:lnTo>
                  <a:pt x="643" y="17748"/>
                </a:lnTo>
                <a:lnTo>
                  <a:pt x="643" y="13897"/>
                </a:lnTo>
                <a:lnTo>
                  <a:pt x="1286" y="13897"/>
                </a:lnTo>
                <a:lnTo>
                  <a:pt x="1286" y="10476"/>
                </a:lnTo>
                <a:lnTo>
                  <a:pt x="1930" y="10476"/>
                </a:lnTo>
                <a:lnTo>
                  <a:pt x="1930" y="9839"/>
                </a:lnTo>
                <a:lnTo>
                  <a:pt x="1930" y="9192"/>
                </a:lnTo>
                <a:lnTo>
                  <a:pt x="1930" y="8555"/>
                </a:lnTo>
                <a:lnTo>
                  <a:pt x="2574" y="7909"/>
                </a:lnTo>
                <a:lnTo>
                  <a:pt x="2574" y="7271"/>
                </a:lnTo>
                <a:lnTo>
                  <a:pt x="2574" y="6625"/>
                </a:lnTo>
                <a:lnTo>
                  <a:pt x="3217" y="5987"/>
                </a:lnTo>
                <a:lnTo>
                  <a:pt x="3217" y="5341"/>
                </a:lnTo>
                <a:lnTo>
                  <a:pt x="3217" y="4704"/>
                </a:lnTo>
                <a:lnTo>
                  <a:pt x="3217" y="3851"/>
                </a:lnTo>
                <a:lnTo>
                  <a:pt x="3861" y="3851"/>
                </a:lnTo>
                <a:lnTo>
                  <a:pt x="3861" y="3205"/>
                </a:lnTo>
                <a:lnTo>
                  <a:pt x="3861" y="2567"/>
                </a:lnTo>
                <a:lnTo>
                  <a:pt x="4505" y="2567"/>
                </a:lnTo>
                <a:lnTo>
                  <a:pt x="4505" y="1921"/>
                </a:lnTo>
                <a:lnTo>
                  <a:pt x="4505" y="1283"/>
                </a:lnTo>
                <a:lnTo>
                  <a:pt x="5148" y="637"/>
                </a:lnTo>
                <a:lnTo>
                  <a:pt x="51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3" name="Shape 3003"/>
          <p:cNvSpPr/>
          <p:nvPr/>
        </p:nvSpPr>
        <p:spPr>
          <a:xfrm>
            <a:off x="3602047" y="4295404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0" y="18394"/>
                </a:moveTo>
                <a:lnTo>
                  <a:pt x="0" y="17757"/>
                </a:lnTo>
                <a:lnTo>
                  <a:pt x="643" y="17757"/>
                </a:lnTo>
                <a:lnTo>
                  <a:pt x="643" y="17110"/>
                </a:lnTo>
                <a:lnTo>
                  <a:pt x="643" y="16473"/>
                </a:lnTo>
                <a:lnTo>
                  <a:pt x="1286" y="16473"/>
                </a:lnTo>
                <a:lnTo>
                  <a:pt x="1286" y="15827"/>
                </a:lnTo>
                <a:lnTo>
                  <a:pt x="1930" y="15827"/>
                </a:lnTo>
                <a:lnTo>
                  <a:pt x="1930" y="15189"/>
                </a:lnTo>
                <a:lnTo>
                  <a:pt x="2574" y="14543"/>
                </a:lnTo>
                <a:lnTo>
                  <a:pt x="2574" y="13905"/>
                </a:lnTo>
                <a:lnTo>
                  <a:pt x="3217" y="13905"/>
                </a:lnTo>
                <a:lnTo>
                  <a:pt x="3217" y="13052"/>
                </a:lnTo>
                <a:lnTo>
                  <a:pt x="3861" y="13052"/>
                </a:lnTo>
                <a:lnTo>
                  <a:pt x="3861" y="12406"/>
                </a:lnTo>
                <a:lnTo>
                  <a:pt x="4504" y="12406"/>
                </a:lnTo>
                <a:lnTo>
                  <a:pt x="4504" y="11769"/>
                </a:lnTo>
                <a:lnTo>
                  <a:pt x="5362" y="11122"/>
                </a:lnTo>
                <a:lnTo>
                  <a:pt x="6006" y="10485"/>
                </a:lnTo>
                <a:lnTo>
                  <a:pt x="6006" y="9839"/>
                </a:lnTo>
                <a:lnTo>
                  <a:pt x="6649" y="9839"/>
                </a:lnTo>
                <a:lnTo>
                  <a:pt x="6649" y="9201"/>
                </a:lnTo>
                <a:lnTo>
                  <a:pt x="7293" y="9201"/>
                </a:lnTo>
                <a:lnTo>
                  <a:pt x="7293" y="8555"/>
                </a:lnTo>
                <a:lnTo>
                  <a:pt x="7937" y="8555"/>
                </a:lnTo>
                <a:lnTo>
                  <a:pt x="7937" y="7917"/>
                </a:lnTo>
                <a:lnTo>
                  <a:pt x="8581" y="7917"/>
                </a:lnTo>
                <a:lnTo>
                  <a:pt x="8581" y="7271"/>
                </a:lnTo>
                <a:lnTo>
                  <a:pt x="9224" y="7271"/>
                </a:lnTo>
                <a:lnTo>
                  <a:pt x="9224" y="6634"/>
                </a:lnTo>
                <a:lnTo>
                  <a:pt x="9867" y="6634"/>
                </a:lnTo>
                <a:lnTo>
                  <a:pt x="9867" y="5987"/>
                </a:lnTo>
                <a:lnTo>
                  <a:pt x="10511" y="5987"/>
                </a:lnTo>
                <a:lnTo>
                  <a:pt x="10511" y="5350"/>
                </a:lnTo>
                <a:lnTo>
                  <a:pt x="11155" y="5350"/>
                </a:lnTo>
                <a:lnTo>
                  <a:pt x="11798" y="5350"/>
                </a:lnTo>
                <a:lnTo>
                  <a:pt x="11798" y="4712"/>
                </a:lnTo>
                <a:lnTo>
                  <a:pt x="12442" y="4712"/>
                </a:lnTo>
                <a:lnTo>
                  <a:pt x="12442" y="3851"/>
                </a:lnTo>
                <a:lnTo>
                  <a:pt x="13085" y="3851"/>
                </a:lnTo>
                <a:lnTo>
                  <a:pt x="13085" y="3213"/>
                </a:lnTo>
                <a:lnTo>
                  <a:pt x="13728" y="3213"/>
                </a:lnTo>
                <a:lnTo>
                  <a:pt x="13728" y="2567"/>
                </a:lnTo>
                <a:lnTo>
                  <a:pt x="14372" y="2567"/>
                </a:lnTo>
                <a:lnTo>
                  <a:pt x="15016" y="1929"/>
                </a:lnTo>
                <a:lnTo>
                  <a:pt x="15660" y="1929"/>
                </a:lnTo>
                <a:lnTo>
                  <a:pt x="15660" y="1283"/>
                </a:lnTo>
                <a:lnTo>
                  <a:pt x="16303" y="1283"/>
                </a:lnTo>
                <a:lnTo>
                  <a:pt x="16947" y="646"/>
                </a:lnTo>
                <a:lnTo>
                  <a:pt x="17590" y="646"/>
                </a:lnTo>
                <a:lnTo>
                  <a:pt x="17590" y="0"/>
                </a:lnTo>
                <a:lnTo>
                  <a:pt x="182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4" name="Shape 3004"/>
          <p:cNvSpPr/>
          <p:nvPr/>
        </p:nvSpPr>
        <p:spPr>
          <a:xfrm>
            <a:off x="3627575" y="4285565"/>
            <a:ext cx="25400" cy="6350"/>
          </a:xfrm>
          <a:custGeom>
            <a:avLst/>
            <a:gdLst/>
            <a:ahLst/>
            <a:cxnLst/>
            <a:rect l="0" t="0" r="0" b="0"/>
            <a:pathLst>
              <a:path w="25400" h="6350" extrusionOk="0">
                <a:moveTo>
                  <a:pt x="0" y="5996"/>
                </a:moveTo>
                <a:lnTo>
                  <a:pt x="643" y="5134"/>
                </a:lnTo>
                <a:lnTo>
                  <a:pt x="1286" y="5134"/>
                </a:lnTo>
                <a:lnTo>
                  <a:pt x="1930" y="5134"/>
                </a:lnTo>
                <a:lnTo>
                  <a:pt x="1930" y="4497"/>
                </a:lnTo>
                <a:lnTo>
                  <a:pt x="2574" y="4497"/>
                </a:lnTo>
                <a:lnTo>
                  <a:pt x="3218" y="4497"/>
                </a:lnTo>
                <a:lnTo>
                  <a:pt x="3218" y="3851"/>
                </a:lnTo>
                <a:lnTo>
                  <a:pt x="3861" y="3851"/>
                </a:lnTo>
                <a:lnTo>
                  <a:pt x="4504" y="3851"/>
                </a:lnTo>
                <a:lnTo>
                  <a:pt x="5148" y="3851"/>
                </a:lnTo>
                <a:lnTo>
                  <a:pt x="5148" y="3213"/>
                </a:lnTo>
                <a:lnTo>
                  <a:pt x="5792" y="3213"/>
                </a:lnTo>
                <a:lnTo>
                  <a:pt x="6435" y="3213"/>
                </a:lnTo>
                <a:lnTo>
                  <a:pt x="7079" y="3213"/>
                </a:lnTo>
                <a:lnTo>
                  <a:pt x="7079" y="2567"/>
                </a:lnTo>
                <a:lnTo>
                  <a:pt x="7722" y="2567"/>
                </a:lnTo>
                <a:lnTo>
                  <a:pt x="8366" y="2567"/>
                </a:lnTo>
                <a:lnTo>
                  <a:pt x="9009" y="2567"/>
                </a:lnTo>
                <a:lnTo>
                  <a:pt x="9009" y="1929"/>
                </a:lnTo>
                <a:lnTo>
                  <a:pt x="9653" y="1929"/>
                </a:lnTo>
                <a:lnTo>
                  <a:pt x="10297" y="1929"/>
                </a:lnTo>
                <a:lnTo>
                  <a:pt x="11155" y="1929"/>
                </a:lnTo>
                <a:lnTo>
                  <a:pt x="11798" y="1929"/>
                </a:lnTo>
                <a:lnTo>
                  <a:pt x="11798" y="1283"/>
                </a:lnTo>
                <a:lnTo>
                  <a:pt x="15016" y="1283"/>
                </a:lnTo>
                <a:lnTo>
                  <a:pt x="15016" y="646"/>
                </a:lnTo>
                <a:lnTo>
                  <a:pt x="20165" y="646"/>
                </a:lnTo>
                <a:lnTo>
                  <a:pt x="20165" y="0"/>
                </a:lnTo>
                <a:lnTo>
                  <a:pt x="24670" y="0"/>
                </a:lnTo>
                <a:lnTo>
                  <a:pt x="25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5" name="Shape 3005"/>
          <p:cNvSpPr/>
          <p:nvPr/>
        </p:nvSpPr>
        <p:spPr>
          <a:xfrm>
            <a:off x="3662113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6" name="Shape 3006"/>
          <p:cNvSpPr/>
          <p:nvPr/>
        </p:nvSpPr>
        <p:spPr>
          <a:xfrm>
            <a:off x="3696654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7" name="Shape 3007"/>
          <p:cNvSpPr/>
          <p:nvPr/>
        </p:nvSpPr>
        <p:spPr>
          <a:xfrm>
            <a:off x="3731186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8" name="Shape 3008"/>
          <p:cNvSpPr/>
          <p:nvPr/>
        </p:nvSpPr>
        <p:spPr>
          <a:xfrm>
            <a:off x="3766582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9" name="Shape 3009"/>
          <p:cNvSpPr/>
          <p:nvPr/>
        </p:nvSpPr>
        <p:spPr>
          <a:xfrm>
            <a:off x="3801123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0" name="Shape 3010"/>
          <p:cNvSpPr/>
          <p:nvPr/>
        </p:nvSpPr>
        <p:spPr>
          <a:xfrm>
            <a:off x="3835663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1" name="Shape 3011"/>
          <p:cNvSpPr/>
          <p:nvPr/>
        </p:nvSpPr>
        <p:spPr>
          <a:xfrm>
            <a:off x="3870843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2" name="Shape 3012"/>
          <p:cNvSpPr/>
          <p:nvPr/>
        </p:nvSpPr>
        <p:spPr>
          <a:xfrm>
            <a:off x="3905599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3" name="Shape 3013"/>
          <p:cNvSpPr/>
          <p:nvPr/>
        </p:nvSpPr>
        <p:spPr>
          <a:xfrm>
            <a:off x="3940131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4" name="Shape 3014"/>
          <p:cNvSpPr/>
          <p:nvPr/>
        </p:nvSpPr>
        <p:spPr>
          <a:xfrm>
            <a:off x="3975320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5" name="Shape 3015"/>
          <p:cNvSpPr/>
          <p:nvPr/>
        </p:nvSpPr>
        <p:spPr>
          <a:xfrm>
            <a:off x="4009852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6" name="Shape 3016"/>
          <p:cNvSpPr/>
          <p:nvPr/>
        </p:nvSpPr>
        <p:spPr>
          <a:xfrm>
            <a:off x="4044608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7" name="Shape 3017"/>
          <p:cNvSpPr/>
          <p:nvPr/>
        </p:nvSpPr>
        <p:spPr>
          <a:xfrm>
            <a:off x="4079788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8" name="Shape 3018"/>
          <p:cNvSpPr/>
          <p:nvPr/>
        </p:nvSpPr>
        <p:spPr>
          <a:xfrm>
            <a:off x="4114329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9" name="Shape 3019"/>
          <p:cNvSpPr/>
          <p:nvPr/>
        </p:nvSpPr>
        <p:spPr>
          <a:xfrm>
            <a:off x="4148869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0" name="Shape 3020"/>
          <p:cNvSpPr/>
          <p:nvPr/>
        </p:nvSpPr>
        <p:spPr>
          <a:xfrm>
            <a:off x="4184265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1" name="Shape 3021"/>
          <p:cNvSpPr/>
          <p:nvPr/>
        </p:nvSpPr>
        <p:spPr>
          <a:xfrm>
            <a:off x="4218797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2" name="Shape 3022"/>
          <p:cNvSpPr/>
          <p:nvPr/>
        </p:nvSpPr>
        <p:spPr>
          <a:xfrm>
            <a:off x="4253338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3" name="Shape 3023"/>
          <p:cNvSpPr/>
          <p:nvPr/>
        </p:nvSpPr>
        <p:spPr>
          <a:xfrm>
            <a:off x="4288517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4" name="Shape 3024"/>
          <p:cNvSpPr/>
          <p:nvPr/>
        </p:nvSpPr>
        <p:spPr>
          <a:xfrm>
            <a:off x="4323274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5" name="Shape 3025"/>
          <p:cNvSpPr/>
          <p:nvPr/>
        </p:nvSpPr>
        <p:spPr>
          <a:xfrm>
            <a:off x="4357814" y="428556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6" name="Shape 3026"/>
          <p:cNvSpPr/>
          <p:nvPr/>
        </p:nvSpPr>
        <p:spPr>
          <a:xfrm>
            <a:off x="4392994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7" name="Shape 3027"/>
          <p:cNvSpPr/>
          <p:nvPr/>
        </p:nvSpPr>
        <p:spPr>
          <a:xfrm>
            <a:off x="4427535" y="428556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8" name="Shape 3028"/>
          <p:cNvSpPr/>
          <p:nvPr/>
        </p:nvSpPr>
        <p:spPr>
          <a:xfrm>
            <a:off x="4462317" y="4285565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0" y="0"/>
                </a:moveTo>
                <a:lnTo>
                  <a:pt x="0" y="0"/>
                </a:lnTo>
                <a:lnTo>
                  <a:pt x="13480" y="0"/>
                </a:lnTo>
                <a:lnTo>
                  <a:pt x="13480" y="646"/>
                </a:lnTo>
                <a:lnTo>
                  <a:pt x="18838" y="646"/>
                </a:lnTo>
                <a:lnTo>
                  <a:pt x="19530" y="1283"/>
                </a:lnTo>
                <a:lnTo>
                  <a:pt x="20134" y="1283"/>
                </a:lnTo>
                <a:lnTo>
                  <a:pt x="20739" y="1283"/>
                </a:lnTo>
                <a:lnTo>
                  <a:pt x="21431" y="1283"/>
                </a:lnTo>
                <a:lnTo>
                  <a:pt x="22036" y="1283"/>
                </a:lnTo>
                <a:lnTo>
                  <a:pt x="22727" y="1929"/>
                </a:lnTo>
                <a:lnTo>
                  <a:pt x="23332" y="1929"/>
                </a:lnTo>
                <a:lnTo>
                  <a:pt x="24023" y="1929"/>
                </a:lnTo>
                <a:lnTo>
                  <a:pt x="24628" y="1929"/>
                </a:lnTo>
                <a:lnTo>
                  <a:pt x="25319" y="2567"/>
                </a:lnTo>
                <a:lnTo>
                  <a:pt x="25924" y="256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9" name="Shape 3029"/>
          <p:cNvSpPr/>
          <p:nvPr/>
        </p:nvSpPr>
        <p:spPr>
          <a:xfrm>
            <a:off x="4496192" y="4291561"/>
            <a:ext cx="20955" cy="15240"/>
          </a:xfrm>
          <a:custGeom>
            <a:avLst/>
            <a:gdLst/>
            <a:ahLst/>
            <a:cxnLst/>
            <a:rect l="0" t="0" r="0" b="0"/>
            <a:pathLst>
              <a:path w="20954" h="15239" extrusionOk="0">
                <a:moveTo>
                  <a:pt x="0" y="0"/>
                </a:moveTo>
                <a:lnTo>
                  <a:pt x="604" y="0"/>
                </a:lnTo>
                <a:lnTo>
                  <a:pt x="1296" y="0"/>
                </a:lnTo>
                <a:lnTo>
                  <a:pt x="1296" y="637"/>
                </a:lnTo>
                <a:lnTo>
                  <a:pt x="1901" y="637"/>
                </a:lnTo>
                <a:lnTo>
                  <a:pt x="2592" y="637"/>
                </a:lnTo>
                <a:lnTo>
                  <a:pt x="2592" y="1283"/>
                </a:lnTo>
                <a:lnTo>
                  <a:pt x="3197" y="1283"/>
                </a:lnTo>
                <a:lnTo>
                  <a:pt x="3888" y="1283"/>
                </a:lnTo>
                <a:lnTo>
                  <a:pt x="3888" y="1921"/>
                </a:lnTo>
                <a:lnTo>
                  <a:pt x="4493" y="1921"/>
                </a:lnTo>
                <a:lnTo>
                  <a:pt x="5098" y="1921"/>
                </a:lnTo>
                <a:lnTo>
                  <a:pt x="5098" y="2558"/>
                </a:lnTo>
                <a:lnTo>
                  <a:pt x="5789" y="2558"/>
                </a:lnTo>
                <a:lnTo>
                  <a:pt x="6394" y="2558"/>
                </a:lnTo>
                <a:lnTo>
                  <a:pt x="6394" y="3205"/>
                </a:lnTo>
                <a:lnTo>
                  <a:pt x="7086" y="3205"/>
                </a:lnTo>
                <a:lnTo>
                  <a:pt x="7086" y="3842"/>
                </a:lnTo>
                <a:lnTo>
                  <a:pt x="7691" y="3842"/>
                </a:lnTo>
                <a:lnTo>
                  <a:pt x="8382" y="3842"/>
                </a:lnTo>
                <a:lnTo>
                  <a:pt x="8382" y="4488"/>
                </a:lnTo>
                <a:lnTo>
                  <a:pt x="8987" y="4488"/>
                </a:lnTo>
                <a:lnTo>
                  <a:pt x="8987" y="5126"/>
                </a:lnTo>
                <a:lnTo>
                  <a:pt x="9678" y="5126"/>
                </a:lnTo>
                <a:lnTo>
                  <a:pt x="10283" y="5126"/>
                </a:lnTo>
                <a:lnTo>
                  <a:pt x="10283" y="5772"/>
                </a:lnTo>
                <a:lnTo>
                  <a:pt x="10888" y="5772"/>
                </a:lnTo>
                <a:lnTo>
                  <a:pt x="10888" y="6410"/>
                </a:lnTo>
                <a:lnTo>
                  <a:pt x="11579" y="6410"/>
                </a:lnTo>
                <a:lnTo>
                  <a:pt x="12184" y="7056"/>
                </a:lnTo>
                <a:lnTo>
                  <a:pt x="13048" y="7693"/>
                </a:lnTo>
                <a:lnTo>
                  <a:pt x="13740" y="7693"/>
                </a:lnTo>
                <a:lnTo>
                  <a:pt x="13740" y="8555"/>
                </a:lnTo>
                <a:lnTo>
                  <a:pt x="14345" y="8555"/>
                </a:lnTo>
                <a:lnTo>
                  <a:pt x="14345" y="9192"/>
                </a:lnTo>
                <a:lnTo>
                  <a:pt x="15036" y="9192"/>
                </a:lnTo>
                <a:lnTo>
                  <a:pt x="15036" y="9830"/>
                </a:lnTo>
                <a:lnTo>
                  <a:pt x="15641" y="9830"/>
                </a:lnTo>
                <a:lnTo>
                  <a:pt x="15641" y="10476"/>
                </a:lnTo>
                <a:lnTo>
                  <a:pt x="16332" y="10476"/>
                </a:lnTo>
                <a:lnTo>
                  <a:pt x="16937" y="11114"/>
                </a:lnTo>
                <a:lnTo>
                  <a:pt x="17542" y="11760"/>
                </a:lnTo>
                <a:lnTo>
                  <a:pt x="18233" y="12398"/>
                </a:lnTo>
                <a:lnTo>
                  <a:pt x="18838" y="13044"/>
                </a:lnTo>
                <a:lnTo>
                  <a:pt x="19530" y="13681"/>
                </a:lnTo>
                <a:lnTo>
                  <a:pt x="19530" y="14327"/>
                </a:lnTo>
                <a:lnTo>
                  <a:pt x="20134" y="14327"/>
                </a:lnTo>
                <a:lnTo>
                  <a:pt x="20134" y="14965"/>
                </a:lnTo>
                <a:lnTo>
                  <a:pt x="20826" y="149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0" name="Shape 3030"/>
          <p:cNvSpPr/>
          <p:nvPr/>
        </p:nvSpPr>
        <p:spPr>
          <a:xfrm>
            <a:off x="4522117" y="4313798"/>
            <a:ext cx="7620" cy="14604"/>
          </a:xfrm>
          <a:custGeom>
            <a:avLst/>
            <a:gdLst/>
            <a:ahLst/>
            <a:cxnLst/>
            <a:rect l="0" t="0" r="0" b="0"/>
            <a:pathLst>
              <a:path w="7620" h="14604" extrusionOk="0">
                <a:moveTo>
                  <a:pt x="0" y="0"/>
                </a:moveTo>
                <a:lnTo>
                  <a:pt x="0" y="646"/>
                </a:lnTo>
                <a:lnTo>
                  <a:pt x="691" y="646"/>
                </a:lnTo>
                <a:lnTo>
                  <a:pt x="691" y="1283"/>
                </a:lnTo>
                <a:lnTo>
                  <a:pt x="1296" y="1283"/>
                </a:lnTo>
                <a:lnTo>
                  <a:pt x="1296" y="1929"/>
                </a:lnTo>
                <a:lnTo>
                  <a:pt x="1296" y="2567"/>
                </a:lnTo>
                <a:lnTo>
                  <a:pt x="2160" y="2567"/>
                </a:lnTo>
                <a:lnTo>
                  <a:pt x="2160" y="3213"/>
                </a:lnTo>
                <a:lnTo>
                  <a:pt x="2160" y="4066"/>
                </a:lnTo>
                <a:lnTo>
                  <a:pt x="2851" y="4066"/>
                </a:lnTo>
                <a:lnTo>
                  <a:pt x="2851" y="4704"/>
                </a:lnTo>
                <a:lnTo>
                  <a:pt x="2851" y="5350"/>
                </a:lnTo>
                <a:lnTo>
                  <a:pt x="3456" y="5350"/>
                </a:lnTo>
                <a:lnTo>
                  <a:pt x="3456" y="5987"/>
                </a:lnTo>
                <a:lnTo>
                  <a:pt x="3456" y="6634"/>
                </a:lnTo>
                <a:lnTo>
                  <a:pt x="4061" y="6634"/>
                </a:lnTo>
                <a:lnTo>
                  <a:pt x="4061" y="7271"/>
                </a:lnTo>
                <a:lnTo>
                  <a:pt x="4061" y="7917"/>
                </a:lnTo>
                <a:lnTo>
                  <a:pt x="4752" y="7917"/>
                </a:lnTo>
                <a:lnTo>
                  <a:pt x="4752" y="8555"/>
                </a:lnTo>
                <a:lnTo>
                  <a:pt x="4752" y="9201"/>
                </a:lnTo>
                <a:lnTo>
                  <a:pt x="5357" y="9201"/>
                </a:lnTo>
                <a:lnTo>
                  <a:pt x="5357" y="9839"/>
                </a:lnTo>
                <a:lnTo>
                  <a:pt x="5357" y="10485"/>
                </a:lnTo>
                <a:lnTo>
                  <a:pt x="5357" y="11122"/>
                </a:lnTo>
                <a:lnTo>
                  <a:pt x="6049" y="11122"/>
                </a:lnTo>
                <a:lnTo>
                  <a:pt x="6049" y="11769"/>
                </a:lnTo>
                <a:lnTo>
                  <a:pt x="6049" y="12622"/>
                </a:lnTo>
                <a:lnTo>
                  <a:pt x="6654" y="13259"/>
                </a:lnTo>
                <a:lnTo>
                  <a:pt x="6654" y="13905"/>
                </a:lnTo>
                <a:lnTo>
                  <a:pt x="6654" y="14543"/>
                </a:lnTo>
                <a:lnTo>
                  <a:pt x="7086" y="1454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1" name="Shape 3031"/>
          <p:cNvSpPr/>
          <p:nvPr/>
        </p:nvSpPr>
        <p:spPr>
          <a:xfrm>
            <a:off x="4526179" y="4611095"/>
            <a:ext cx="3175" cy="7620"/>
          </a:xfrm>
          <a:custGeom>
            <a:avLst/>
            <a:gdLst/>
            <a:ahLst/>
            <a:cxnLst/>
            <a:rect l="0" t="0" r="0" b="0"/>
            <a:pathLst>
              <a:path w="3175" h="7620" extrusionOk="0">
                <a:moveTo>
                  <a:pt x="3024" y="0"/>
                </a:moveTo>
                <a:lnTo>
                  <a:pt x="2592" y="0"/>
                </a:lnTo>
                <a:lnTo>
                  <a:pt x="2592" y="855"/>
                </a:lnTo>
                <a:lnTo>
                  <a:pt x="2592" y="1497"/>
                </a:lnTo>
                <a:lnTo>
                  <a:pt x="2592" y="2139"/>
                </a:lnTo>
                <a:lnTo>
                  <a:pt x="1987" y="2139"/>
                </a:lnTo>
                <a:lnTo>
                  <a:pt x="1987" y="2781"/>
                </a:lnTo>
                <a:lnTo>
                  <a:pt x="1987" y="3422"/>
                </a:lnTo>
                <a:lnTo>
                  <a:pt x="1987" y="4064"/>
                </a:lnTo>
                <a:lnTo>
                  <a:pt x="1296" y="4064"/>
                </a:lnTo>
                <a:lnTo>
                  <a:pt x="1296" y="4705"/>
                </a:lnTo>
                <a:lnTo>
                  <a:pt x="1296" y="5346"/>
                </a:lnTo>
                <a:lnTo>
                  <a:pt x="691" y="5346"/>
                </a:lnTo>
                <a:lnTo>
                  <a:pt x="691" y="5988"/>
                </a:lnTo>
                <a:lnTo>
                  <a:pt x="691" y="6630"/>
                </a:lnTo>
                <a:lnTo>
                  <a:pt x="0" y="72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2" name="Shape 3032"/>
          <p:cNvSpPr/>
          <p:nvPr/>
        </p:nvSpPr>
        <p:spPr>
          <a:xfrm>
            <a:off x="4503883" y="4625640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18233" y="0"/>
                </a:moveTo>
                <a:lnTo>
                  <a:pt x="18233" y="641"/>
                </a:lnTo>
                <a:lnTo>
                  <a:pt x="17628" y="641"/>
                </a:lnTo>
                <a:lnTo>
                  <a:pt x="17628" y="1282"/>
                </a:lnTo>
                <a:lnTo>
                  <a:pt x="16937" y="1924"/>
                </a:lnTo>
                <a:lnTo>
                  <a:pt x="16937" y="2566"/>
                </a:lnTo>
                <a:lnTo>
                  <a:pt x="16332" y="2566"/>
                </a:lnTo>
                <a:lnTo>
                  <a:pt x="16332" y="3208"/>
                </a:lnTo>
                <a:lnTo>
                  <a:pt x="15641" y="4064"/>
                </a:lnTo>
                <a:lnTo>
                  <a:pt x="15641" y="4705"/>
                </a:lnTo>
                <a:lnTo>
                  <a:pt x="15036" y="4705"/>
                </a:lnTo>
                <a:lnTo>
                  <a:pt x="15036" y="5346"/>
                </a:lnTo>
                <a:lnTo>
                  <a:pt x="14431" y="5346"/>
                </a:lnTo>
                <a:lnTo>
                  <a:pt x="14431" y="5988"/>
                </a:lnTo>
                <a:lnTo>
                  <a:pt x="13740" y="5988"/>
                </a:lnTo>
                <a:lnTo>
                  <a:pt x="13740" y="6630"/>
                </a:lnTo>
                <a:lnTo>
                  <a:pt x="13135" y="6630"/>
                </a:lnTo>
                <a:lnTo>
                  <a:pt x="13135" y="7271"/>
                </a:lnTo>
                <a:lnTo>
                  <a:pt x="13135" y="7913"/>
                </a:lnTo>
                <a:lnTo>
                  <a:pt x="12443" y="7913"/>
                </a:lnTo>
                <a:lnTo>
                  <a:pt x="12443" y="8555"/>
                </a:lnTo>
                <a:lnTo>
                  <a:pt x="11838" y="8555"/>
                </a:lnTo>
                <a:lnTo>
                  <a:pt x="11838" y="9197"/>
                </a:lnTo>
                <a:lnTo>
                  <a:pt x="11147" y="9197"/>
                </a:lnTo>
                <a:lnTo>
                  <a:pt x="11147" y="9838"/>
                </a:lnTo>
                <a:lnTo>
                  <a:pt x="10542" y="9838"/>
                </a:lnTo>
                <a:lnTo>
                  <a:pt x="10542" y="10480"/>
                </a:lnTo>
                <a:lnTo>
                  <a:pt x="9851" y="10480"/>
                </a:lnTo>
                <a:lnTo>
                  <a:pt x="9851" y="11122"/>
                </a:lnTo>
                <a:lnTo>
                  <a:pt x="9246" y="11122"/>
                </a:lnTo>
                <a:lnTo>
                  <a:pt x="9246" y="11763"/>
                </a:lnTo>
                <a:lnTo>
                  <a:pt x="8641" y="11763"/>
                </a:lnTo>
                <a:lnTo>
                  <a:pt x="8641" y="12618"/>
                </a:lnTo>
                <a:lnTo>
                  <a:pt x="7950" y="12618"/>
                </a:lnTo>
                <a:lnTo>
                  <a:pt x="7345" y="13260"/>
                </a:lnTo>
                <a:lnTo>
                  <a:pt x="6654" y="13902"/>
                </a:lnTo>
                <a:lnTo>
                  <a:pt x="6049" y="13902"/>
                </a:lnTo>
                <a:lnTo>
                  <a:pt x="6049" y="14544"/>
                </a:lnTo>
                <a:lnTo>
                  <a:pt x="5357" y="14544"/>
                </a:lnTo>
                <a:lnTo>
                  <a:pt x="5357" y="15185"/>
                </a:lnTo>
                <a:lnTo>
                  <a:pt x="4493" y="15185"/>
                </a:lnTo>
                <a:lnTo>
                  <a:pt x="4493" y="15827"/>
                </a:lnTo>
                <a:lnTo>
                  <a:pt x="3888" y="15827"/>
                </a:lnTo>
                <a:lnTo>
                  <a:pt x="3197" y="16468"/>
                </a:lnTo>
                <a:lnTo>
                  <a:pt x="2592" y="16468"/>
                </a:lnTo>
                <a:lnTo>
                  <a:pt x="2592" y="17110"/>
                </a:lnTo>
                <a:lnTo>
                  <a:pt x="1987" y="17110"/>
                </a:lnTo>
                <a:lnTo>
                  <a:pt x="1987" y="17751"/>
                </a:lnTo>
                <a:lnTo>
                  <a:pt x="1296" y="17751"/>
                </a:lnTo>
                <a:lnTo>
                  <a:pt x="691" y="17751"/>
                </a:lnTo>
                <a:lnTo>
                  <a:pt x="691" y="18393"/>
                </a:lnTo>
                <a:lnTo>
                  <a:pt x="0" y="183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3" name="Shape 3033"/>
          <p:cNvSpPr/>
          <p:nvPr/>
        </p:nvSpPr>
        <p:spPr>
          <a:xfrm>
            <a:off x="4470613" y="4648739"/>
            <a:ext cx="26034" cy="5715"/>
          </a:xfrm>
          <a:custGeom>
            <a:avLst/>
            <a:gdLst/>
            <a:ahLst/>
            <a:cxnLst/>
            <a:rect l="0" t="0" r="0" b="0"/>
            <a:pathLst>
              <a:path w="26035" h="5714" extrusionOk="0">
                <a:moveTo>
                  <a:pt x="25579" y="0"/>
                </a:moveTo>
                <a:lnTo>
                  <a:pt x="24887" y="0"/>
                </a:lnTo>
                <a:lnTo>
                  <a:pt x="24282" y="641"/>
                </a:lnTo>
                <a:lnTo>
                  <a:pt x="23677" y="641"/>
                </a:lnTo>
                <a:lnTo>
                  <a:pt x="22986" y="641"/>
                </a:lnTo>
                <a:lnTo>
                  <a:pt x="22986" y="1283"/>
                </a:lnTo>
                <a:lnTo>
                  <a:pt x="22122" y="1283"/>
                </a:lnTo>
                <a:lnTo>
                  <a:pt x="21517" y="1283"/>
                </a:lnTo>
                <a:lnTo>
                  <a:pt x="21517" y="1924"/>
                </a:lnTo>
                <a:lnTo>
                  <a:pt x="20826" y="1924"/>
                </a:lnTo>
                <a:lnTo>
                  <a:pt x="20221" y="1924"/>
                </a:lnTo>
                <a:lnTo>
                  <a:pt x="19530" y="1924"/>
                </a:lnTo>
                <a:lnTo>
                  <a:pt x="18925" y="2566"/>
                </a:lnTo>
                <a:lnTo>
                  <a:pt x="18233" y="2566"/>
                </a:lnTo>
                <a:lnTo>
                  <a:pt x="17628" y="2566"/>
                </a:lnTo>
                <a:lnTo>
                  <a:pt x="17023" y="3208"/>
                </a:lnTo>
                <a:lnTo>
                  <a:pt x="16332" y="3208"/>
                </a:lnTo>
                <a:lnTo>
                  <a:pt x="15727" y="3208"/>
                </a:lnTo>
                <a:lnTo>
                  <a:pt x="15036" y="3208"/>
                </a:lnTo>
                <a:lnTo>
                  <a:pt x="15036" y="3849"/>
                </a:lnTo>
                <a:lnTo>
                  <a:pt x="11838" y="3849"/>
                </a:lnTo>
                <a:lnTo>
                  <a:pt x="11838" y="4491"/>
                </a:lnTo>
                <a:lnTo>
                  <a:pt x="7950" y="4491"/>
                </a:lnTo>
                <a:lnTo>
                  <a:pt x="7345" y="5133"/>
                </a:lnTo>
                <a:lnTo>
                  <a:pt x="691" y="5133"/>
                </a:lnTo>
                <a:lnTo>
                  <a:pt x="0" y="513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4" name="Shape 3034"/>
          <p:cNvSpPr/>
          <p:nvPr/>
        </p:nvSpPr>
        <p:spPr>
          <a:xfrm>
            <a:off x="4436116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2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5" name="Shape 3035"/>
          <p:cNvSpPr/>
          <p:nvPr/>
        </p:nvSpPr>
        <p:spPr>
          <a:xfrm>
            <a:off x="4401575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6" name="Shape 3036"/>
          <p:cNvSpPr/>
          <p:nvPr/>
        </p:nvSpPr>
        <p:spPr>
          <a:xfrm>
            <a:off x="4366180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7" name="Shape 3037"/>
          <p:cNvSpPr/>
          <p:nvPr/>
        </p:nvSpPr>
        <p:spPr>
          <a:xfrm>
            <a:off x="4331639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8" name="Shape 3038"/>
          <p:cNvSpPr/>
          <p:nvPr/>
        </p:nvSpPr>
        <p:spPr>
          <a:xfrm>
            <a:off x="4297098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9" name="Shape 3039"/>
          <p:cNvSpPr/>
          <p:nvPr/>
        </p:nvSpPr>
        <p:spPr>
          <a:xfrm>
            <a:off x="4261918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0" name="Shape 3040"/>
          <p:cNvSpPr/>
          <p:nvPr/>
        </p:nvSpPr>
        <p:spPr>
          <a:xfrm>
            <a:off x="4227171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1" name="Shape 3041"/>
          <p:cNvSpPr/>
          <p:nvPr/>
        </p:nvSpPr>
        <p:spPr>
          <a:xfrm>
            <a:off x="4192630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2" name="Shape 3042"/>
          <p:cNvSpPr/>
          <p:nvPr/>
        </p:nvSpPr>
        <p:spPr>
          <a:xfrm>
            <a:off x="4157450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3" name="Shape 3043"/>
          <p:cNvSpPr/>
          <p:nvPr/>
        </p:nvSpPr>
        <p:spPr>
          <a:xfrm>
            <a:off x="4122910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4" name="Shape 3044"/>
          <p:cNvSpPr/>
          <p:nvPr/>
        </p:nvSpPr>
        <p:spPr>
          <a:xfrm>
            <a:off x="4088153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5" name="Shape 3045"/>
          <p:cNvSpPr/>
          <p:nvPr/>
        </p:nvSpPr>
        <p:spPr>
          <a:xfrm>
            <a:off x="4052973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6" name="Shape 3046"/>
          <p:cNvSpPr/>
          <p:nvPr/>
        </p:nvSpPr>
        <p:spPr>
          <a:xfrm>
            <a:off x="4018433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7" name="Shape 3047"/>
          <p:cNvSpPr/>
          <p:nvPr/>
        </p:nvSpPr>
        <p:spPr>
          <a:xfrm>
            <a:off x="3983901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8" name="Shape 3048"/>
          <p:cNvSpPr/>
          <p:nvPr/>
        </p:nvSpPr>
        <p:spPr>
          <a:xfrm>
            <a:off x="3948505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9" name="Shape 3049"/>
          <p:cNvSpPr/>
          <p:nvPr/>
        </p:nvSpPr>
        <p:spPr>
          <a:xfrm>
            <a:off x="3913964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0" name="Shape 3050"/>
          <p:cNvSpPr/>
          <p:nvPr/>
        </p:nvSpPr>
        <p:spPr>
          <a:xfrm>
            <a:off x="3879424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1" name="Shape 3051"/>
          <p:cNvSpPr/>
          <p:nvPr/>
        </p:nvSpPr>
        <p:spPr>
          <a:xfrm>
            <a:off x="3844244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2" name="Shape 3052"/>
          <p:cNvSpPr/>
          <p:nvPr/>
        </p:nvSpPr>
        <p:spPr>
          <a:xfrm>
            <a:off x="3809704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3" name="Shape 3053"/>
          <p:cNvSpPr/>
          <p:nvPr/>
        </p:nvSpPr>
        <p:spPr>
          <a:xfrm>
            <a:off x="3774956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4" name="Shape 3054"/>
          <p:cNvSpPr/>
          <p:nvPr/>
        </p:nvSpPr>
        <p:spPr>
          <a:xfrm>
            <a:off x="3739767" y="4653872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5" name="Shape 3055"/>
          <p:cNvSpPr/>
          <p:nvPr/>
        </p:nvSpPr>
        <p:spPr>
          <a:xfrm>
            <a:off x="3705236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6" name="Shape 3056"/>
          <p:cNvSpPr/>
          <p:nvPr/>
        </p:nvSpPr>
        <p:spPr>
          <a:xfrm>
            <a:off x="3670695" y="4653872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7" name="Shape 3057"/>
          <p:cNvSpPr/>
          <p:nvPr/>
        </p:nvSpPr>
        <p:spPr>
          <a:xfrm>
            <a:off x="3635942" y="4651305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25528" y="2566"/>
                </a:moveTo>
                <a:lnTo>
                  <a:pt x="25528" y="2566"/>
                </a:lnTo>
                <a:lnTo>
                  <a:pt x="9867" y="2566"/>
                </a:lnTo>
                <a:lnTo>
                  <a:pt x="9867" y="1924"/>
                </a:lnTo>
                <a:lnTo>
                  <a:pt x="6005" y="1924"/>
                </a:lnTo>
                <a:lnTo>
                  <a:pt x="5362" y="1283"/>
                </a:lnTo>
                <a:lnTo>
                  <a:pt x="4719" y="1283"/>
                </a:lnTo>
                <a:lnTo>
                  <a:pt x="4075" y="1283"/>
                </a:lnTo>
                <a:lnTo>
                  <a:pt x="3431" y="1283"/>
                </a:lnTo>
                <a:lnTo>
                  <a:pt x="2788" y="1283"/>
                </a:lnTo>
                <a:lnTo>
                  <a:pt x="2788" y="641"/>
                </a:lnTo>
                <a:lnTo>
                  <a:pt x="1930" y="641"/>
                </a:lnTo>
                <a:lnTo>
                  <a:pt x="1286" y="641"/>
                </a:lnTo>
                <a:lnTo>
                  <a:pt x="642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8" name="Shape 3058"/>
          <p:cNvSpPr/>
          <p:nvPr/>
        </p:nvSpPr>
        <p:spPr>
          <a:xfrm>
            <a:off x="3607410" y="4632911"/>
            <a:ext cx="20320" cy="15875"/>
          </a:xfrm>
          <a:custGeom>
            <a:avLst/>
            <a:gdLst/>
            <a:ahLst/>
            <a:cxnLst/>
            <a:rect l="0" t="0" r="0" b="0"/>
            <a:pathLst>
              <a:path w="20320" h="15875" extrusionOk="0">
                <a:moveTo>
                  <a:pt x="20165" y="15827"/>
                </a:moveTo>
                <a:lnTo>
                  <a:pt x="20165" y="15185"/>
                </a:lnTo>
                <a:lnTo>
                  <a:pt x="19521" y="15185"/>
                </a:lnTo>
                <a:lnTo>
                  <a:pt x="18877" y="15185"/>
                </a:lnTo>
                <a:lnTo>
                  <a:pt x="18877" y="14544"/>
                </a:lnTo>
                <a:lnTo>
                  <a:pt x="18234" y="14544"/>
                </a:lnTo>
                <a:lnTo>
                  <a:pt x="17590" y="14544"/>
                </a:lnTo>
                <a:lnTo>
                  <a:pt x="17590" y="13902"/>
                </a:lnTo>
                <a:lnTo>
                  <a:pt x="16947" y="13902"/>
                </a:lnTo>
                <a:lnTo>
                  <a:pt x="16304" y="13902"/>
                </a:lnTo>
                <a:lnTo>
                  <a:pt x="16304" y="13046"/>
                </a:lnTo>
                <a:lnTo>
                  <a:pt x="15660" y="13046"/>
                </a:lnTo>
                <a:lnTo>
                  <a:pt x="14802" y="13046"/>
                </a:lnTo>
                <a:lnTo>
                  <a:pt x="14802" y="12405"/>
                </a:lnTo>
                <a:lnTo>
                  <a:pt x="14158" y="12405"/>
                </a:lnTo>
                <a:lnTo>
                  <a:pt x="13514" y="11763"/>
                </a:lnTo>
                <a:lnTo>
                  <a:pt x="12871" y="11763"/>
                </a:lnTo>
                <a:lnTo>
                  <a:pt x="12871" y="11122"/>
                </a:lnTo>
                <a:lnTo>
                  <a:pt x="12227" y="11122"/>
                </a:lnTo>
                <a:lnTo>
                  <a:pt x="11584" y="11122"/>
                </a:lnTo>
                <a:lnTo>
                  <a:pt x="11584" y="10480"/>
                </a:lnTo>
                <a:lnTo>
                  <a:pt x="10940" y="10480"/>
                </a:lnTo>
                <a:lnTo>
                  <a:pt x="10940" y="9839"/>
                </a:lnTo>
                <a:lnTo>
                  <a:pt x="10297" y="9839"/>
                </a:lnTo>
                <a:lnTo>
                  <a:pt x="9653" y="9197"/>
                </a:lnTo>
                <a:lnTo>
                  <a:pt x="9009" y="9197"/>
                </a:lnTo>
                <a:lnTo>
                  <a:pt x="9009" y="8555"/>
                </a:lnTo>
                <a:lnTo>
                  <a:pt x="8365" y="8555"/>
                </a:lnTo>
                <a:lnTo>
                  <a:pt x="8365" y="7913"/>
                </a:lnTo>
                <a:lnTo>
                  <a:pt x="7722" y="7913"/>
                </a:lnTo>
                <a:lnTo>
                  <a:pt x="7722" y="7272"/>
                </a:lnTo>
                <a:lnTo>
                  <a:pt x="7079" y="7272"/>
                </a:lnTo>
                <a:lnTo>
                  <a:pt x="6435" y="7272"/>
                </a:lnTo>
                <a:lnTo>
                  <a:pt x="6435" y="6630"/>
                </a:lnTo>
                <a:lnTo>
                  <a:pt x="5792" y="6630"/>
                </a:lnTo>
                <a:lnTo>
                  <a:pt x="5792" y="5988"/>
                </a:lnTo>
                <a:lnTo>
                  <a:pt x="5148" y="5988"/>
                </a:lnTo>
                <a:lnTo>
                  <a:pt x="5148" y="5346"/>
                </a:lnTo>
                <a:lnTo>
                  <a:pt x="4504" y="5346"/>
                </a:lnTo>
                <a:lnTo>
                  <a:pt x="4504" y="4491"/>
                </a:lnTo>
                <a:lnTo>
                  <a:pt x="3861" y="4491"/>
                </a:lnTo>
                <a:lnTo>
                  <a:pt x="3861" y="3850"/>
                </a:lnTo>
                <a:lnTo>
                  <a:pt x="3218" y="3850"/>
                </a:lnTo>
                <a:lnTo>
                  <a:pt x="3218" y="3208"/>
                </a:lnTo>
                <a:lnTo>
                  <a:pt x="2574" y="3208"/>
                </a:lnTo>
                <a:lnTo>
                  <a:pt x="2574" y="2566"/>
                </a:lnTo>
                <a:lnTo>
                  <a:pt x="1930" y="2566"/>
                </a:lnTo>
                <a:lnTo>
                  <a:pt x="1930" y="1925"/>
                </a:lnTo>
                <a:lnTo>
                  <a:pt x="1286" y="1925"/>
                </a:lnTo>
                <a:lnTo>
                  <a:pt x="1286" y="1283"/>
                </a:lnTo>
                <a:lnTo>
                  <a:pt x="643" y="1283"/>
                </a:lnTo>
                <a:lnTo>
                  <a:pt x="643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9" name="Shape 3059"/>
          <p:cNvSpPr/>
          <p:nvPr/>
        </p:nvSpPr>
        <p:spPr>
          <a:xfrm>
            <a:off x="3593038" y="4601257"/>
            <a:ext cx="9525" cy="24765"/>
          </a:xfrm>
          <a:custGeom>
            <a:avLst/>
            <a:gdLst/>
            <a:ahLst/>
            <a:cxnLst/>
            <a:rect l="0" t="0" r="0" b="0"/>
            <a:pathLst>
              <a:path w="9525" h="24764" extrusionOk="0">
                <a:moveTo>
                  <a:pt x="9009" y="24382"/>
                </a:moveTo>
                <a:lnTo>
                  <a:pt x="8365" y="24382"/>
                </a:lnTo>
                <a:lnTo>
                  <a:pt x="8365" y="23740"/>
                </a:lnTo>
                <a:lnTo>
                  <a:pt x="7722" y="23099"/>
                </a:lnTo>
                <a:lnTo>
                  <a:pt x="7722" y="22457"/>
                </a:lnTo>
                <a:lnTo>
                  <a:pt x="7079" y="22457"/>
                </a:lnTo>
                <a:lnTo>
                  <a:pt x="7079" y="21815"/>
                </a:lnTo>
                <a:lnTo>
                  <a:pt x="7079" y="21174"/>
                </a:lnTo>
                <a:lnTo>
                  <a:pt x="6435" y="21174"/>
                </a:lnTo>
                <a:lnTo>
                  <a:pt x="6435" y="20533"/>
                </a:lnTo>
                <a:lnTo>
                  <a:pt x="6435" y="19891"/>
                </a:lnTo>
                <a:lnTo>
                  <a:pt x="5791" y="19891"/>
                </a:lnTo>
                <a:lnTo>
                  <a:pt x="5791" y="19249"/>
                </a:lnTo>
                <a:lnTo>
                  <a:pt x="5791" y="18393"/>
                </a:lnTo>
                <a:lnTo>
                  <a:pt x="5147" y="18393"/>
                </a:lnTo>
                <a:lnTo>
                  <a:pt x="5147" y="17751"/>
                </a:lnTo>
                <a:lnTo>
                  <a:pt x="5147" y="17110"/>
                </a:lnTo>
                <a:lnTo>
                  <a:pt x="4504" y="17110"/>
                </a:lnTo>
                <a:lnTo>
                  <a:pt x="4504" y="16468"/>
                </a:lnTo>
                <a:lnTo>
                  <a:pt x="4504" y="15827"/>
                </a:lnTo>
                <a:lnTo>
                  <a:pt x="3861" y="15827"/>
                </a:lnTo>
                <a:lnTo>
                  <a:pt x="3861" y="15185"/>
                </a:lnTo>
                <a:lnTo>
                  <a:pt x="3861" y="14544"/>
                </a:lnTo>
                <a:lnTo>
                  <a:pt x="3217" y="13902"/>
                </a:lnTo>
                <a:lnTo>
                  <a:pt x="3217" y="13260"/>
                </a:lnTo>
                <a:lnTo>
                  <a:pt x="3217" y="12619"/>
                </a:lnTo>
                <a:lnTo>
                  <a:pt x="2573" y="12619"/>
                </a:lnTo>
                <a:lnTo>
                  <a:pt x="2573" y="11977"/>
                </a:lnTo>
                <a:lnTo>
                  <a:pt x="2573" y="11335"/>
                </a:lnTo>
                <a:lnTo>
                  <a:pt x="2573" y="10693"/>
                </a:lnTo>
                <a:lnTo>
                  <a:pt x="1930" y="10693"/>
                </a:lnTo>
                <a:lnTo>
                  <a:pt x="1930" y="9838"/>
                </a:lnTo>
                <a:lnTo>
                  <a:pt x="1930" y="9197"/>
                </a:lnTo>
                <a:lnTo>
                  <a:pt x="1930" y="8555"/>
                </a:lnTo>
                <a:lnTo>
                  <a:pt x="1286" y="8555"/>
                </a:lnTo>
                <a:lnTo>
                  <a:pt x="1286" y="7913"/>
                </a:lnTo>
                <a:lnTo>
                  <a:pt x="1286" y="7271"/>
                </a:lnTo>
                <a:lnTo>
                  <a:pt x="1286" y="6630"/>
                </a:lnTo>
                <a:lnTo>
                  <a:pt x="1286" y="5988"/>
                </a:lnTo>
                <a:lnTo>
                  <a:pt x="642" y="5988"/>
                </a:lnTo>
                <a:lnTo>
                  <a:pt x="642" y="5346"/>
                </a:lnTo>
                <a:lnTo>
                  <a:pt x="642" y="4705"/>
                </a:lnTo>
                <a:lnTo>
                  <a:pt x="642" y="4064"/>
                </a:lnTo>
                <a:lnTo>
                  <a:pt x="642" y="3422"/>
                </a:lnTo>
                <a:lnTo>
                  <a:pt x="0" y="2780"/>
                </a:lnTo>
                <a:lnTo>
                  <a:pt x="0" y="2139"/>
                </a:lnTo>
                <a:lnTo>
                  <a:pt x="0" y="1283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0" name="Shape 3060"/>
          <p:cNvSpPr/>
          <p:nvPr/>
        </p:nvSpPr>
        <p:spPr>
          <a:xfrm>
            <a:off x="3592393" y="4566394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7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1" name="Shape 3061"/>
          <p:cNvSpPr/>
          <p:nvPr/>
        </p:nvSpPr>
        <p:spPr>
          <a:xfrm>
            <a:off x="3592393" y="4530889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2" name="Shape 3062"/>
          <p:cNvSpPr/>
          <p:nvPr/>
        </p:nvSpPr>
        <p:spPr>
          <a:xfrm>
            <a:off x="3592393" y="4496030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3" name="Shape 3063"/>
          <p:cNvSpPr/>
          <p:nvPr/>
        </p:nvSpPr>
        <p:spPr>
          <a:xfrm>
            <a:off x="3592393" y="4461162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4" name="Shape 3064"/>
          <p:cNvSpPr/>
          <p:nvPr/>
        </p:nvSpPr>
        <p:spPr>
          <a:xfrm>
            <a:off x="3592393" y="4425665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5" name="Shape 3065"/>
          <p:cNvSpPr/>
          <p:nvPr/>
        </p:nvSpPr>
        <p:spPr>
          <a:xfrm>
            <a:off x="3592393" y="4390797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6" name="Shape 3066"/>
          <p:cNvSpPr/>
          <p:nvPr/>
        </p:nvSpPr>
        <p:spPr>
          <a:xfrm>
            <a:off x="3592393" y="4355938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7" name="Shape 3067"/>
          <p:cNvSpPr txBox="1"/>
          <p:nvPr/>
        </p:nvSpPr>
        <p:spPr>
          <a:xfrm>
            <a:off x="3666360" y="4362916"/>
            <a:ext cx="796925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12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8" name="Shape 3068"/>
          <p:cNvSpPr/>
          <p:nvPr/>
        </p:nvSpPr>
        <p:spPr>
          <a:xfrm>
            <a:off x="3592393" y="5177485"/>
            <a:ext cx="937260" cy="368935"/>
          </a:xfrm>
          <a:custGeom>
            <a:avLst/>
            <a:gdLst/>
            <a:ahLst/>
            <a:cxnLst/>
            <a:rect l="0" t="0" r="0" b="0"/>
            <a:pathLst>
              <a:path w="937260" h="368935" extrusionOk="0">
                <a:moveTo>
                  <a:pt x="878219" y="0"/>
                </a:moveTo>
                <a:lnTo>
                  <a:pt x="60495" y="0"/>
                </a:lnTo>
                <a:lnTo>
                  <a:pt x="37015" y="4846"/>
                </a:lnTo>
                <a:lnTo>
                  <a:pt x="17778" y="18075"/>
                </a:lnTo>
                <a:lnTo>
                  <a:pt x="4776" y="37721"/>
                </a:lnTo>
                <a:lnTo>
                  <a:pt x="0" y="61817"/>
                </a:lnTo>
                <a:lnTo>
                  <a:pt x="0" y="307136"/>
                </a:lnTo>
                <a:lnTo>
                  <a:pt x="4776" y="330861"/>
                </a:lnTo>
                <a:lnTo>
                  <a:pt x="17778" y="350314"/>
                </a:lnTo>
                <a:lnTo>
                  <a:pt x="37015" y="363471"/>
                </a:lnTo>
                <a:lnTo>
                  <a:pt x="60495" y="368307"/>
                </a:lnTo>
                <a:lnTo>
                  <a:pt x="878219" y="368307"/>
                </a:lnTo>
                <a:lnTo>
                  <a:pt x="902133" y="363471"/>
                </a:lnTo>
                <a:lnTo>
                  <a:pt x="921632" y="350314"/>
                </a:lnTo>
                <a:lnTo>
                  <a:pt x="934763" y="330861"/>
                </a:lnTo>
                <a:lnTo>
                  <a:pt x="936809" y="320773"/>
                </a:lnTo>
                <a:lnTo>
                  <a:pt x="936809" y="47967"/>
                </a:lnTo>
                <a:lnTo>
                  <a:pt x="934763" y="37721"/>
                </a:lnTo>
                <a:lnTo>
                  <a:pt x="921632" y="18075"/>
                </a:lnTo>
                <a:lnTo>
                  <a:pt x="902133" y="4846"/>
                </a:lnTo>
                <a:lnTo>
                  <a:pt x="87821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9" name="Shape 3069"/>
          <p:cNvSpPr/>
          <p:nvPr/>
        </p:nvSpPr>
        <p:spPr>
          <a:xfrm>
            <a:off x="3592393" y="5213637"/>
            <a:ext cx="5715" cy="26034"/>
          </a:xfrm>
          <a:custGeom>
            <a:avLst/>
            <a:gdLst/>
            <a:ahLst/>
            <a:cxnLst/>
            <a:rect l="0" t="0" r="0" b="0"/>
            <a:pathLst>
              <a:path w="5714" h="26035" extrusionOk="0">
                <a:moveTo>
                  <a:pt x="0" y="25666"/>
                </a:moveTo>
                <a:lnTo>
                  <a:pt x="0" y="25666"/>
                </a:lnTo>
                <a:lnTo>
                  <a:pt x="0" y="18394"/>
                </a:lnTo>
                <a:lnTo>
                  <a:pt x="643" y="17748"/>
                </a:lnTo>
                <a:lnTo>
                  <a:pt x="643" y="13897"/>
                </a:lnTo>
                <a:lnTo>
                  <a:pt x="1286" y="13897"/>
                </a:lnTo>
                <a:lnTo>
                  <a:pt x="1286" y="10476"/>
                </a:lnTo>
                <a:lnTo>
                  <a:pt x="1930" y="10476"/>
                </a:lnTo>
                <a:lnTo>
                  <a:pt x="1930" y="9839"/>
                </a:lnTo>
                <a:lnTo>
                  <a:pt x="1930" y="9192"/>
                </a:lnTo>
                <a:lnTo>
                  <a:pt x="1930" y="8555"/>
                </a:lnTo>
                <a:lnTo>
                  <a:pt x="2574" y="7909"/>
                </a:lnTo>
                <a:lnTo>
                  <a:pt x="2574" y="7271"/>
                </a:lnTo>
                <a:lnTo>
                  <a:pt x="2574" y="6625"/>
                </a:lnTo>
                <a:lnTo>
                  <a:pt x="3217" y="5987"/>
                </a:lnTo>
                <a:lnTo>
                  <a:pt x="3217" y="5341"/>
                </a:lnTo>
                <a:lnTo>
                  <a:pt x="3217" y="4704"/>
                </a:lnTo>
                <a:lnTo>
                  <a:pt x="3217" y="3851"/>
                </a:lnTo>
                <a:lnTo>
                  <a:pt x="3861" y="3851"/>
                </a:lnTo>
                <a:lnTo>
                  <a:pt x="3861" y="3205"/>
                </a:lnTo>
                <a:lnTo>
                  <a:pt x="3861" y="2567"/>
                </a:lnTo>
                <a:lnTo>
                  <a:pt x="4505" y="2567"/>
                </a:lnTo>
                <a:lnTo>
                  <a:pt x="4505" y="1921"/>
                </a:lnTo>
                <a:lnTo>
                  <a:pt x="4505" y="1283"/>
                </a:lnTo>
                <a:lnTo>
                  <a:pt x="5148" y="637"/>
                </a:lnTo>
                <a:lnTo>
                  <a:pt x="51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0" name="Shape 3070"/>
          <p:cNvSpPr/>
          <p:nvPr/>
        </p:nvSpPr>
        <p:spPr>
          <a:xfrm>
            <a:off x="3602047" y="5187325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0" y="18394"/>
                </a:moveTo>
                <a:lnTo>
                  <a:pt x="0" y="17757"/>
                </a:lnTo>
                <a:lnTo>
                  <a:pt x="643" y="17757"/>
                </a:lnTo>
                <a:lnTo>
                  <a:pt x="643" y="17110"/>
                </a:lnTo>
                <a:lnTo>
                  <a:pt x="643" y="16473"/>
                </a:lnTo>
                <a:lnTo>
                  <a:pt x="1286" y="16473"/>
                </a:lnTo>
                <a:lnTo>
                  <a:pt x="1286" y="15827"/>
                </a:lnTo>
                <a:lnTo>
                  <a:pt x="1930" y="15827"/>
                </a:lnTo>
                <a:lnTo>
                  <a:pt x="1930" y="15189"/>
                </a:lnTo>
                <a:lnTo>
                  <a:pt x="2574" y="14543"/>
                </a:lnTo>
                <a:lnTo>
                  <a:pt x="2574" y="13905"/>
                </a:lnTo>
                <a:lnTo>
                  <a:pt x="3217" y="13905"/>
                </a:lnTo>
                <a:lnTo>
                  <a:pt x="3217" y="13052"/>
                </a:lnTo>
                <a:lnTo>
                  <a:pt x="3861" y="13052"/>
                </a:lnTo>
                <a:lnTo>
                  <a:pt x="3861" y="12406"/>
                </a:lnTo>
                <a:lnTo>
                  <a:pt x="4504" y="12406"/>
                </a:lnTo>
                <a:lnTo>
                  <a:pt x="4504" y="11769"/>
                </a:lnTo>
                <a:lnTo>
                  <a:pt x="5362" y="11122"/>
                </a:lnTo>
                <a:lnTo>
                  <a:pt x="6006" y="10485"/>
                </a:lnTo>
                <a:lnTo>
                  <a:pt x="6006" y="9839"/>
                </a:lnTo>
                <a:lnTo>
                  <a:pt x="6649" y="9839"/>
                </a:lnTo>
                <a:lnTo>
                  <a:pt x="6649" y="9201"/>
                </a:lnTo>
                <a:lnTo>
                  <a:pt x="7293" y="9201"/>
                </a:lnTo>
                <a:lnTo>
                  <a:pt x="7293" y="8555"/>
                </a:lnTo>
                <a:lnTo>
                  <a:pt x="7937" y="8555"/>
                </a:lnTo>
                <a:lnTo>
                  <a:pt x="7937" y="7917"/>
                </a:lnTo>
                <a:lnTo>
                  <a:pt x="8581" y="7917"/>
                </a:lnTo>
                <a:lnTo>
                  <a:pt x="8581" y="7271"/>
                </a:lnTo>
                <a:lnTo>
                  <a:pt x="9224" y="7271"/>
                </a:lnTo>
                <a:lnTo>
                  <a:pt x="9224" y="6634"/>
                </a:lnTo>
                <a:lnTo>
                  <a:pt x="9867" y="6634"/>
                </a:lnTo>
                <a:lnTo>
                  <a:pt x="9867" y="5987"/>
                </a:lnTo>
                <a:lnTo>
                  <a:pt x="10511" y="5987"/>
                </a:lnTo>
                <a:lnTo>
                  <a:pt x="10511" y="5350"/>
                </a:lnTo>
                <a:lnTo>
                  <a:pt x="11155" y="5350"/>
                </a:lnTo>
                <a:lnTo>
                  <a:pt x="11798" y="5350"/>
                </a:lnTo>
                <a:lnTo>
                  <a:pt x="11798" y="4712"/>
                </a:lnTo>
                <a:lnTo>
                  <a:pt x="12442" y="4712"/>
                </a:lnTo>
                <a:lnTo>
                  <a:pt x="12442" y="3851"/>
                </a:lnTo>
                <a:lnTo>
                  <a:pt x="13085" y="3851"/>
                </a:lnTo>
                <a:lnTo>
                  <a:pt x="13085" y="3213"/>
                </a:lnTo>
                <a:lnTo>
                  <a:pt x="13728" y="3213"/>
                </a:lnTo>
                <a:lnTo>
                  <a:pt x="13728" y="2567"/>
                </a:lnTo>
                <a:lnTo>
                  <a:pt x="14372" y="2567"/>
                </a:lnTo>
                <a:lnTo>
                  <a:pt x="15016" y="1929"/>
                </a:lnTo>
                <a:lnTo>
                  <a:pt x="15660" y="1929"/>
                </a:lnTo>
                <a:lnTo>
                  <a:pt x="15660" y="1283"/>
                </a:lnTo>
                <a:lnTo>
                  <a:pt x="16303" y="1283"/>
                </a:lnTo>
                <a:lnTo>
                  <a:pt x="16947" y="646"/>
                </a:lnTo>
                <a:lnTo>
                  <a:pt x="17590" y="646"/>
                </a:lnTo>
                <a:lnTo>
                  <a:pt x="17590" y="0"/>
                </a:lnTo>
                <a:lnTo>
                  <a:pt x="182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1" name="Shape 3071"/>
          <p:cNvSpPr/>
          <p:nvPr/>
        </p:nvSpPr>
        <p:spPr>
          <a:xfrm>
            <a:off x="3627575" y="5177485"/>
            <a:ext cx="25400" cy="6350"/>
          </a:xfrm>
          <a:custGeom>
            <a:avLst/>
            <a:gdLst/>
            <a:ahLst/>
            <a:cxnLst/>
            <a:rect l="0" t="0" r="0" b="0"/>
            <a:pathLst>
              <a:path w="25400" h="6350" extrusionOk="0">
                <a:moveTo>
                  <a:pt x="0" y="5996"/>
                </a:moveTo>
                <a:lnTo>
                  <a:pt x="643" y="5134"/>
                </a:lnTo>
                <a:lnTo>
                  <a:pt x="1286" y="5134"/>
                </a:lnTo>
                <a:lnTo>
                  <a:pt x="1930" y="5134"/>
                </a:lnTo>
                <a:lnTo>
                  <a:pt x="1930" y="4497"/>
                </a:lnTo>
                <a:lnTo>
                  <a:pt x="2574" y="4497"/>
                </a:lnTo>
                <a:lnTo>
                  <a:pt x="3218" y="4497"/>
                </a:lnTo>
                <a:lnTo>
                  <a:pt x="3218" y="3851"/>
                </a:lnTo>
                <a:lnTo>
                  <a:pt x="3861" y="3851"/>
                </a:lnTo>
                <a:lnTo>
                  <a:pt x="4504" y="3851"/>
                </a:lnTo>
                <a:lnTo>
                  <a:pt x="5148" y="3851"/>
                </a:lnTo>
                <a:lnTo>
                  <a:pt x="5148" y="3213"/>
                </a:lnTo>
                <a:lnTo>
                  <a:pt x="5792" y="3213"/>
                </a:lnTo>
                <a:lnTo>
                  <a:pt x="6435" y="3213"/>
                </a:lnTo>
                <a:lnTo>
                  <a:pt x="7079" y="3213"/>
                </a:lnTo>
                <a:lnTo>
                  <a:pt x="7079" y="2567"/>
                </a:lnTo>
                <a:lnTo>
                  <a:pt x="7722" y="2567"/>
                </a:lnTo>
                <a:lnTo>
                  <a:pt x="8366" y="2567"/>
                </a:lnTo>
                <a:lnTo>
                  <a:pt x="9009" y="2567"/>
                </a:lnTo>
                <a:lnTo>
                  <a:pt x="9009" y="1929"/>
                </a:lnTo>
                <a:lnTo>
                  <a:pt x="9653" y="1929"/>
                </a:lnTo>
                <a:lnTo>
                  <a:pt x="10297" y="1929"/>
                </a:lnTo>
                <a:lnTo>
                  <a:pt x="11155" y="1929"/>
                </a:lnTo>
                <a:lnTo>
                  <a:pt x="11798" y="1929"/>
                </a:lnTo>
                <a:lnTo>
                  <a:pt x="11798" y="1283"/>
                </a:lnTo>
                <a:lnTo>
                  <a:pt x="15016" y="1283"/>
                </a:lnTo>
                <a:lnTo>
                  <a:pt x="15016" y="646"/>
                </a:lnTo>
                <a:lnTo>
                  <a:pt x="20165" y="646"/>
                </a:lnTo>
                <a:lnTo>
                  <a:pt x="20165" y="0"/>
                </a:lnTo>
                <a:lnTo>
                  <a:pt x="24670" y="0"/>
                </a:lnTo>
                <a:lnTo>
                  <a:pt x="25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2" name="Shape 3072"/>
          <p:cNvSpPr/>
          <p:nvPr/>
        </p:nvSpPr>
        <p:spPr>
          <a:xfrm>
            <a:off x="3662113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3" name="Shape 3073"/>
          <p:cNvSpPr/>
          <p:nvPr/>
        </p:nvSpPr>
        <p:spPr>
          <a:xfrm>
            <a:off x="3696654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4" name="Shape 3074"/>
          <p:cNvSpPr/>
          <p:nvPr/>
        </p:nvSpPr>
        <p:spPr>
          <a:xfrm>
            <a:off x="3731186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5" name="Shape 3075"/>
          <p:cNvSpPr/>
          <p:nvPr/>
        </p:nvSpPr>
        <p:spPr>
          <a:xfrm>
            <a:off x="3766582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6" name="Shape 3076"/>
          <p:cNvSpPr/>
          <p:nvPr/>
        </p:nvSpPr>
        <p:spPr>
          <a:xfrm>
            <a:off x="3801123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7" name="Shape 3077"/>
          <p:cNvSpPr/>
          <p:nvPr/>
        </p:nvSpPr>
        <p:spPr>
          <a:xfrm>
            <a:off x="3835663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8" name="Shape 3078"/>
          <p:cNvSpPr/>
          <p:nvPr/>
        </p:nvSpPr>
        <p:spPr>
          <a:xfrm>
            <a:off x="3870843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9" name="Shape 3079"/>
          <p:cNvSpPr/>
          <p:nvPr/>
        </p:nvSpPr>
        <p:spPr>
          <a:xfrm>
            <a:off x="3905599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0" name="Shape 3080"/>
          <p:cNvSpPr/>
          <p:nvPr/>
        </p:nvSpPr>
        <p:spPr>
          <a:xfrm>
            <a:off x="3940131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1" name="Shape 3081"/>
          <p:cNvSpPr/>
          <p:nvPr/>
        </p:nvSpPr>
        <p:spPr>
          <a:xfrm>
            <a:off x="3975320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2" name="Shape 3082"/>
          <p:cNvSpPr/>
          <p:nvPr/>
        </p:nvSpPr>
        <p:spPr>
          <a:xfrm>
            <a:off x="4009852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3" name="Shape 3083"/>
          <p:cNvSpPr/>
          <p:nvPr/>
        </p:nvSpPr>
        <p:spPr>
          <a:xfrm>
            <a:off x="4044608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4" name="Shape 3084"/>
          <p:cNvSpPr/>
          <p:nvPr/>
        </p:nvSpPr>
        <p:spPr>
          <a:xfrm>
            <a:off x="4079788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5" name="Shape 3085"/>
          <p:cNvSpPr/>
          <p:nvPr/>
        </p:nvSpPr>
        <p:spPr>
          <a:xfrm>
            <a:off x="4114329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6" name="Shape 3086"/>
          <p:cNvSpPr/>
          <p:nvPr/>
        </p:nvSpPr>
        <p:spPr>
          <a:xfrm>
            <a:off x="4148869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6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7" name="Shape 3087"/>
          <p:cNvSpPr/>
          <p:nvPr/>
        </p:nvSpPr>
        <p:spPr>
          <a:xfrm>
            <a:off x="4184265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8" name="Shape 3088"/>
          <p:cNvSpPr/>
          <p:nvPr/>
        </p:nvSpPr>
        <p:spPr>
          <a:xfrm>
            <a:off x="4218797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9" name="Shape 3089"/>
          <p:cNvSpPr/>
          <p:nvPr/>
        </p:nvSpPr>
        <p:spPr>
          <a:xfrm>
            <a:off x="4253338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0" name="Shape 3090"/>
          <p:cNvSpPr/>
          <p:nvPr/>
        </p:nvSpPr>
        <p:spPr>
          <a:xfrm>
            <a:off x="4288517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1" name="Shape 3091"/>
          <p:cNvSpPr/>
          <p:nvPr/>
        </p:nvSpPr>
        <p:spPr>
          <a:xfrm>
            <a:off x="4323274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2" name="Shape 3092"/>
          <p:cNvSpPr/>
          <p:nvPr/>
        </p:nvSpPr>
        <p:spPr>
          <a:xfrm>
            <a:off x="4357814" y="5177485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0" y="0"/>
                </a:moveTo>
                <a:lnTo>
                  <a:pt x="25959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3" name="Shape 3093"/>
          <p:cNvSpPr/>
          <p:nvPr/>
        </p:nvSpPr>
        <p:spPr>
          <a:xfrm>
            <a:off x="4392994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7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4" name="Shape 3094"/>
          <p:cNvSpPr/>
          <p:nvPr/>
        </p:nvSpPr>
        <p:spPr>
          <a:xfrm>
            <a:off x="4427535" y="5177485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0" y="0"/>
                </a:moveTo>
                <a:lnTo>
                  <a:pt x="261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5" name="Shape 3095"/>
          <p:cNvSpPr/>
          <p:nvPr/>
        </p:nvSpPr>
        <p:spPr>
          <a:xfrm>
            <a:off x="4462317" y="5177485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0" y="0"/>
                </a:moveTo>
                <a:lnTo>
                  <a:pt x="0" y="0"/>
                </a:lnTo>
                <a:lnTo>
                  <a:pt x="13480" y="0"/>
                </a:lnTo>
                <a:lnTo>
                  <a:pt x="13480" y="646"/>
                </a:lnTo>
                <a:lnTo>
                  <a:pt x="18838" y="646"/>
                </a:lnTo>
                <a:lnTo>
                  <a:pt x="19530" y="1283"/>
                </a:lnTo>
                <a:lnTo>
                  <a:pt x="20134" y="1283"/>
                </a:lnTo>
                <a:lnTo>
                  <a:pt x="20739" y="1283"/>
                </a:lnTo>
                <a:lnTo>
                  <a:pt x="21431" y="1283"/>
                </a:lnTo>
                <a:lnTo>
                  <a:pt x="22036" y="1283"/>
                </a:lnTo>
                <a:lnTo>
                  <a:pt x="22727" y="1929"/>
                </a:lnTo>
                <a:lnTo>
                  <a:pt x="23332" y="1929"/>
                </a:lnTo>
                <a:lnTo>
                  <a:pt x="24023" y="1929"/>
                </a:lnTo>
                <a:lnTo>
                  <a:pt x="24628" y="1929"/>
                </a:lnTo>
                <a:lnTo>
                  <a:pt x="25319" y="2567"/>
                </a:lnTo>
                <a:lnTo>
                  <a:pt x="25924" y="256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6" name="Shape 3096"/>
          <p:cNvSpPr/>
          <p:nvPr/>
        </p:nvSpPr>
        <p:spPr>
          <a:xfrm>
            <a:off x="4496192" y="5183482"/>
            <a:ext cx="20955" cy="15240"/>
          </a:xfrm>
          <a:custGeom>
            <a:avLst/>
            <a:gdLst/>
            <a:ahLst/>
            <a:cxnLst/>
            <a:rect l="0" t="0" r="0" b="0"/>
            <a:pathLst>
              <a:path w="20954" h="15239" extrusionOk="0">
                <a:moveTo>
                  <a:pt x="0" y="0"/>
                </a:moveTo>
                <a:lnTo>
                  <a:pt x="604" y="0"/>
                </a:lnTo>
                <a:lnTo>
                  <a:pt x="1296" y="0"/>
                </a:lnTo>
                <a:lnTo>
                  <a:pt x="1296" y="637"/>
                </a:lnTo>
                <a:lnTo>
                  <a:pt x="1901" y="637"/>
                </a:lnTo>
                <a:lnTo>
                  <a:pt x="2592" y="637"/>
                </a:lnTo>
                <a:lnTo>
                  <a:pt x="2592" y="1283"/>
                </a:lnTo>
                <a:lnTo>
                  <a:pt x="3197" y="1283"/>
                </a:lnTo>
                <a:lnTo>
                  <a:pt x="3888" y="1283"/>
                </a:lnTo>
                <a:lnTo>
                  <a:pt x="3888" y="1921"/>
                </a:lnTo>
                <a:lnTo>
                  <a:pt x="4493" y="1921"/>
                </a:lnTo>
                <a:lnTo>
                  <a:pt x="5098" y="1921"/>
                </a:lnTo>
                <a:lnTo>
                  <a:pt x="5098" y="2558"/>
                </a:lnTo>
                <a:lnTo>
                  <a:pt x="5789" y="2558"/>
                </a:lnTo>
                <a:lnTo>
                  <a:pt x="6394" y="2558"/>
                </a:lnTo>
                <a:lnTo>
                  <a:pt x="6394" y="3205"/>
                </a:lnTo>
                <a:lnTo>
                  <a:pt x="7086" y="3205"/>
                </a:lnTo>
                <a:lnTo>
                  <a:pt x="7086" y="3842"/>
                </a:lnTo>
                <a:lnTo>
                  <a:pt x="7691" y="3842"/>
                </a:lnTo>
                <a:lnTo>
                  <a:pt x="8382" y="3842"/>
                </a:lnTo>
                <a:lnTo>
                  <a:pt x="8382" y="4488"/>
                </a:lnTo>
                <a:lnTo>
                  <a:pt x="8987" y="4488"/>
                </a:lnTo>
                <a:lnTo>
                  <a:pt x="8987" y="5126"/>
                </a:lnTo>
                <a:lnTo>
                  <a:pt x="9678" y="5126"/>
                </a:lnTo>
                <a:lnTo>
                  <a:pt x="10283" y="5126"/>
                </a:lnTo>
                <a:lnTo>
                  <a:pt x="10283" y="5772"/>
                </a:lnTo>
                <a:lnTo>
                  <a:pt x="10888" y="5772"/>
                </a:lnTo>
                <a:lnTo>
                  <a:pt x="10888" y="6410"/>
                </a:lnTo>
                <a:lnTo>
                  <a:pt x="11579" y="6410"/>
                </a:lnTo>
                <a:lnTo>
                  <a:pt x="12184" y="7056"/>
                </a:lnTo>
                <a:lnTo>
                  <a:pt x="13048" y="7693"/>
                </a:lnTo>
                <a:lnTo>
                  <a:pt x="13740" y="7693"/>
                </a:lnTo>
                <a:lnTo>
                  <a:pt x="13740" y="8555"/>
                </a:lnTo>
                <a:lnTo>
                  <a:pt x="14345" y="8555"/>
                </a:lnTo>
                <a:lnTo>
                  <a:pt x="14345" y="9192"/>
                </a:lnTo>
                <a:lnTo>
                  <a:pt x="15036" y="9192"/>
                </a:lnTo>
                <a:lnTo>
                  <a:pt x="15036" y="9830"/>
                </a:lnTo>
                <a:lnTo>
                  <a:pt x="15641" y="9830"/>
                </a:lnTo>
                <a:lnTo>
                  <a:pt x="15641" y="10476"/>
                </a:lnTo>
                <a:lnTo>
                  <a:pt x="16332" y="10476"/>
                </a:lnTo>
                <a:lnTo>
                  <a:pt x="16937" y="11114"/>
                </a:lnTo>
                <a:lnTo>
                  <a:pt x="17542" y="11760"/>
                </a:lnTo>
                <a:lnTo>
                  <a:pt x="18233" y="12398"/>
                </a:lnTo>
                <a:lnTo>
                  <a:pt x="18838" y="13044"/>
                </a:lnTo>
                <a:lnTo>
                  <a:pt x="19530" y="13681"/>
                </a:lnTo>
                <a:lnTo>
                  <a:pt x="19530" y="14327"/>
                </a:lnTo>
                <a:lnTo>
                  <a:pt x="20134" y="14327"/>
                </a:lnTo>
                <a:lnTo>
                  <a:pt x="20134" y="14965"/>
                </a:lnTo>
                <a:lnTo>
                  <a:pt x="20826" y="149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7" name="Shape 3097"/>
          <p:cNvSpPr/>
          <p:nvPr/>
        </p:nvSpPr>
        <p:spPr>
          <a:xfrm>
            <a:off x="4522117" y="5205719"/>
            <a:ext cx="7620" cy="14604"/>
          </a:xfrm>
          <a:custGeom>
            <a:avLst/>
            <a:gdLst/>
            <a:ahLst/>
            <a:cxnLst/>
            <a:rect l="0" t="0" r="0" b="0"/>
            <a:pathLst>
              <a:path w="7620" h="14604" extrusionOk="0">
                <a:moveTo>
                  <a:pt x="0" y="0"/>
                </a:moveTo>
                <a:lnTo>
                  <a:pt x="0" y="646"/>
                </a:lnTo>
                <a:lnTo>
                  <a:pt x="691" y="646"/>
                </a:lnTo>
                <a:lnTo>
                  <a:pt x="691" y="1283"/>
                </a:lnTo>
                <a:lnTo>
                  <a:pt x="1296" y="1283"/>
                </a:lnTo>
                <a:lnTo>
                  <a:pt x="1296" y="1929"/>
                </a:lnTo>
                <a:lnTo>
                  <a:pt x="1296" y="2567"/>
                </a:lnTo>
                <a:lnTo>
                  <a:pt x="2160" y="2567"/>
                </a:lnTo>
                <a:lnTo>
                  <a:pt x="2160" y="3213"/>
                </a:lnTo>
                <a:lnTo>
                  <a:pt x="2160" y="4066"/>
                </a:lnTo>
                <a:lnTo>
                  <a:pt x="2851" y="4066"/>
                </a:lnTo>
                <a:lnTo>
                  <a:pt x="2851" y="4704"/>
                </a:lnTo>
                <a:lnTo>
                  <a:pt x="2851" y="5350"/>
                </a:lnTo>
                <a:lnTo>
                  <a:pt x="3456" y="5350"/>
                </a:lnTo>
                <a:lnTo>
                  <a:pt x="3456" y="5987"/>
                </a:lnTo>
                <a:lnTo>
                  <a:pt x="3456" y="6634"/>
                </a:lnTo>
                <a:lnTo>
                  <a:pt x="4061" y="6634"/>
                </a:lnTo>
                <a:lnTo>
                  <a:pt x="4061" y="7271"/>
                </a:lnTo>
                <a:lnTo>
                  <a:pt x="4061" y="7917"/>
                </a:lnTo>
                <a:lnTo>
                  <a:pt x="4752" y="7917"/>
                </a:lnTo>
                <a:lnTo>
                  <a:pt x="4752" y="8555"/>
                </a:lnTo>
                <a:lnTo>
                  <a:pt x="4752" y="9201"/>
                </a:lnTo>
                <a:lnTo>
                  <a:pt x="5357" y="9201"/>
                </a:lnTo>
                <a:lnTo>
                  <a:pt x="5357" y="9839"/>
                </a:lnTo>
                <a:lnTo>
                  <a:pt x="5357" y="10485"/>
                </a:lnTo>
                <a:lnTo>
                  <a:pt x="5357" y="11122"/>
                </a:lnTo>
                <a:lnTo>
                  <a:pt x="6049" y="11122"/>
                </a:lnTo>
                <a:lnTo>
                  <a:pt x="6049" y="11769"/>
                </a:lnTo>
                <a:lnTo>
                  <a:pt x="6049" y="12622"/>
                </a:lnTo>
                <a:lnTo>
                  <a:pt x="6654" y="13259"/>
                </a:lnTo>
                <a:lnTo>
                  <a:pt x="6654" y="13905"/>
                </a:lnTo>
                <a:lnTo>
                  <a:pt x="6654" y="14543"/>
                </a:lnTo>
                <a:lnTo>
                  <a:pt x="7086" y="1454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8" name="Shape 3098"/>
          <p:cNvSpPr/>
          <p:nvPr/>
        </p:nvSpPr>
        <p:spPr>
          <a:xfrm>
            <a:off x="4526179" y="5503016"/>
            <a:ext cx="3175" cy="7620"/>
          </a:xfrm>
          <a:custGeom>
            <a:avLst/>
            <a:gdLst/>
            <a:ahLst/>
            <a:cxnLst/>
            <a:rect l="0" t="0" r="0" b="0"/>
            <a:pathLst>
              <a:path w="3175" h="7620" extrusionOk="0">
                <a:moveTo>
                  <a:pt x="3024" y="0"/>
                </a:moveTo>
                <a:lnTo>
                  <a:pt x="2592" y="0"/>
                </a:lnTo>
                <a:lnTo>
                  <a:pt x="2592" y="855"/>
                </a:lnTo>
                <a:lnTo>
                  <a:pt x="2592" y="1497"/>
                </a:lnTo>
                <a:lnTo>
                  <a:pt x="2592" y="2139"/>
                </a:lnTo>
                <a:lnTo>
                  <a:pt x="1987" y="2139"/>
                </a:lnTo>
                <a:lnTo>
                  <a:pt x="1987" y="2781"/>
                </a:lnTo>
                <a:lnTo>
                  <a:pt x="1987" y="3422"/>
                </a:lnTo>
                <a:lnTo>
                  <a:pt x="1987" y="4064"/>
                </a:lnTo>
                <a:lnTo>
                  <a:pt x="1296" y="4064"/>
                </a:lnTo>
                <a:lnTo>
                  <a:pt x="1296" y="4705"/>
                </a:lnTo>
                <a:lnTo>
                  <a:pt x="1296" y="5346"/>
                </a:lnTo>
                <a:lnTo>
                  <a:pt x="691" y="5346"/>
                </a:lnTo>
                <a:lnTo>
                  <a:pt x="691" y="5988"/>
                </a:lnTo>
                <a:lnTo>
                  <a:pt x="691" y="6630"/>
                </a:lnTo>
                <a:lnTo>
                  <a:pt x="0" y="727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9" name="Shape 3099"/>
          <p:cNvSpPr/>
          <p:nvPr/>
        </p:nvSpPr>
        <p:spPr>
          <a:xfrm>
            <a:off x="4503883" y="5517560"/>
            <a:ext cx="18415" cy="18415"/>
          </a:xfrm>
          <a:custGeom>
            <a:avLst/>
            <a:gdLst/>
            <a:ahLst/>
            <a:cxnLst/>
            <a:rect l="0" t="0" r="0" b="0"/>
            <a:pathLst>
              <a:path w="18414" h="18414" extrusionOk="0">
                <a:moveTo>
                  <a:pt x="18233" y="0"/>
                </a:moveTo>
                <a:lnTo>
                  <a:pt x="18233" y="641"/>
                </a:lnTo>
                <a:lnTo>
                  <a:pt x="17628" y="641"/>
                </a:lnTo>
                <a:lnTo>
                  <a:pt x="17628" y="1282"/>
                </a:lnTo>
                <a:lnTo>
                  <a:pt x="16937" y="1924"/>
                </a:lnTo>
                <a:lnTo>
                  <a:pt x="16937" y="2566"/>
                </a:lnTo>
                <a:lnTo>
                  <a:pt x="16332" y="2566"/>
                </a:lnTo>
                <a:lnTo>
                  <a:pt x="16332" y="3208"/>
                </a:lnTo>
                <a:lnTo>
                  <a:pt x="15641" y="4064"/>
                </a:lnTo>
                <a:lnTo>
                  <a:pt x="15641" y="4705"/>
                </a:lnTo>
                <a:lnTo>
                  <a:pt x="15036" y="4705"/>
                </a:lnTo>
                <a:lnTo>
                  <a:pt x="15036" y="5346"/>
                </a:lnTo>
                <a:lnTo>
                  <a:pt x="14431" y="5346"/>
                </a:lnTo>
                <a:lnTo>
                  <a:pt x="14431" y="5988"/>
                </a:lnTo>
                <a:lnTo>
                  <a:pt x="13740" y="5988"/>
                </a:lnTo>
                <a:lnTo>
                  <a:pt x="13740" y="6630"/>
                </a:lnTo>
                <a:lnTo>
                  <a:pt x="13135" y="6630"/>
                </a:lnTo>
                <a:lnTo>
                  <a:pt x="13135" y="7271"/>
                </a:lnTo>
                <a:lnTo>
                  <a:pt x="13135" y="7913"/>
                </a:lnTo>
                <a:lnTo>
                  <a:pt x="12443" y="7913"/>
                </a:lnTo>
                <a:lnTo>
                  <a:pt x="12443" y="8555"/>
                </a:lnTo>
                <a:lnTo>
                  <a:pt x="11838" y="8555"/>
                </a:lnTo>
                <a:lnTo>
                  <a:pt x="11838" y="9197"/>
                </a:lnTo>
                <a:lnTo>
                  <a:pt x="11147" y="9197"/>
                </a:lnTo>
                <a:lnTo>
                  <a:pt x="11147" y="9838"/>
                </a:lnTo>
                <a:lnTo>
                  <a:pt x="10542" y="9838"/>
                </a:lnTo>
                <a:lnTo>
                  <a:pt x="10542" y="10480"/>
                </a:lnTo>
                <a:lnTo>
                  <a:pt x="9851" y="10480"/>
                </a:lnTo>
                <a:lnTo>
                  <a:pt x="9851" y="11122"/>
                </a:lnTo>
                <a:lnTo>
                  <a:pt x="9246" y="11122"/>
                </a:lnTo>
                <a:lnTo>
                  <a:pt x="9246" y="11763"/>
                </a:lnTo>
                <a:lnTo>
                  <a:pt x="8641" y="11763"/>
                </a:lnTo>
                <a:lnTo>
                  <a:pt x="8641" y="12618"/>
                </a:lnTo>
                <a:lnTo>
                  <a:pt x="7950" y="12618"/>
                </a:lnTo>
                <a:lnTo>
                  <a:pt x="7345" y="13260"/>
                </a:lnTo>
                <a:lnTo>
                  <a:pt x="6654" y="13902"/>
                </a:lnTo>
                <a:lnTo>
                  <a:pt x="6049" y="13902"/>
                </a:lnTo>
                <a:lnTo>
                  <a:pt x="6049" y="14544"/>
                </a:lnTo>
                <a:lnTo>
                  <a:pt x="5357" y="14544"/>
                </a:lnTo>
                <a:lnTo>
                  <a:pt x="5357" y="15185"/>
                </a:lnTo>
                <a:lnTo>
                  <a:pt x="4493" y="15185"/>
                </a:lnTo>
                <a:lnTo>
                  <a:pt x="4493" y="15827"/>
                </a:lnTo>
                <a:lnTo>
                  <a:pt x="3888" y="15827"/>
                </a:lnTo>
                <a:lnTo>
                  <a:pt x="3197" y="16468"/>
                </a:lnTo>
                <a:lnTo>
                  <a:pt x="2592" y="16468"/>
                </a:lnTo>
                <a:lnTo>
                  <a:pt x="2592" y="17110"/>
                </a:lnTo>
                <a:lnTo>
                  <a:pt x="1987" y="17110"/>
                </a:lnTo>
                <a:lnTo>
                  <a:pt x="1987" y="17751"/>
                </a:lnTo>
                <a:lnTo>
                  <a:pt x="1296" y="17751"/>
                </a:lnTo>
                <a:lnTo>
                  <a:pt x="691" y="17751"/>
                </a:lnTo>
                <a:lnTo>
                  <a:pt x="691" y="18393"/>
                </a:lnTo>
                <a:lnTo>
                  <a:pt x="0" y="183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0" name="Shape 3100"/>
          <p:cNvSpPr/>
          <p:nvPr/>
        </p:nvSpPr>
        <p:spPr>
          <a:xfrm>
            <a:off x="4470613" y="5540660"/>
            <a:ext cx="26034" cy="5715"/>
          </a:xfrm>
          <a:custGeom>
            <a:avLst/>
            <a:gdLst/>
            <a:ahLst/>
            <a:cxnLst/>
            <a:rect l="0" t="0" r="0" b="0"/>
            <a:pathLst>
              <a:path w="26035" h="5714" extrusionOk="0">
                <a:moveTo>
                  <a:pt x="25579" y="0"/>
                </a:moveTo>
                <a:lnTo>
                  <a:pt x="24887" y="0"/>
                </a:lnTo>
                <a:lnTo>
                  <a:pt x="24282" y="641"/>
                </a:lnTo>
                <a:lnTo>
                  <a:pt x="23677" y="641"/>
                </a:lnTo>
                <a:lnTo>
                  <a:pt x="22986" y="641"/>
                </a:lnTo>
                <a:lnTo>
                  <a:pt x="22986" y="1283"/>
                </a:lnTo>
                <a:lnTo>
                  <a:pt x="22122" y="1283"/>
                </a:lnTo>
                <a:lnTo>
                  <a:pt x="21517" y="1283"/>
                </a:lnTo>
                <a:lnTo>
                  <a:pt x="21517" y="1924"/>
                </a:lnTo>
                <a:lnTo>
                  <a:pt x="20826" y="1924"/>
                </a:lnTo>
                <a:lnTo>
                  <a:pt x="20221" y="1924"/>
                </a:lnTo>
                <a:lnTo>
                  <a:pt x="19530" y="1924"/>
                </a:lnTo>
                <a:lnTo>
                  <a:pt x="18925" y="2566"/>
                </a:lnTo>
                <a:lnTo>
                  <a:pt x="18233" y="2566"/>
                </a:lnTo>
                <a:lnTo>
                  <a:pt x="17628" y="2566"/>
                </a:lnTo>
                <a:lnTo>
                  <a:pt x="17023" y="3208"/>
                </a:lnTo>
                <a:lnTo>
                  <a:pt x="16332" y="3208"/>
                </a:lnTo>
                <a:lnTo>
                  <a:pt x="15727" y="3208"/>
                </a:lnTo>
                <a:lnTo>
                  <a:pt x="15036" y="3208"/>
                </a:lnTo>
                <a:lnTo>
                  <a:pt x="15036" y="3849"/>
                </a:lnTo>
                <a:lnTo>
                  <a:pt x="11838" y="3849"/>
                </a:lnTo>
                <a:lnTo>
                  <a:pt x="11838" y="4491"/>
                </a:lnTo>
                <a:lnTo>
                  <a:pt x="7950" y="4491"/>
                </a:lnTo>
                <a:lnTo>
                  <a:pt x="7345" y="5133"/>
                </a:lnTo>
                <a:lnTo>
                  <a:pt x="691" y="5133"/>
                </a:lnTo>
                <a:lnTo>
                  <a:pt x="0" y="513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1" name="Shape 3101"/>
          <p:cNvSpPr/>
          <p:nvPr/>
        </p:nvSpPr>
        <p:spPr>
          <a:xfrm>
            <a:off x="4436116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2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2" name="Shape 3102"/>
          <p:cNvSpPr/>
          <p:nvPr/>
        </p:nvSpPr>
        <p:spPr>
          <a:xfrm>
            <a:off x="4401575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3" name="Shape 3103"/>
          <p:cNvSpPr/>
          <p:nvPr/>
        </p:nvSpPr>
        <p:spPr>
          <a:xfrm>
            <a:off x="4366180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4" name="Shape 3104"/>
          <p:cNvSpPr/>
          <p:nvPr/>
        </p:nvSpPr>
        <p:spPr>
          <a:xfrm>
            <a:off x="4331639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5" name="Shape 3105"/>
          <p:cNvSpPr/>
          <p:nvPr/>
        </p:nvSpPr>
        <p:spPr>
          <a:xfrm>
            <a:off x="4297098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6" name="Shape 3106"/>
          <p:cNvSpPr/>
          <p:nvPr/>
        </p:nvSpPr>
        <p:spPr>
          <a:xfrm>
            <a:off x="4261918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7" name="Shape 3107"/>
          <p:cNvSpPr/>
          <p:nvPr/>
        </p:nvSpPr>
        <p:spPr>
          <a:xfrm>
            <a:off x="4227171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8" name="Shape 3108"/>
          <p:cNvSpPr/>
          <p:nvPr/>
        </p:nvSpPr>
        <p:spPr>
          <a:xfrm>
            <a:off x="4192630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9" name="Shape 3109"/>
          <p:cNvSpPr/>
          <p:nvPr/>
        </p:nvSpPr>
        <p:spPr>
          <a:xfrm>
            <a:off x="4157450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0" name="Shape 3110"/>
          <p:cNvSpPr/>
          <p:nvPr/>
        </p:nvSpPr>
        <p:spPr>
          <a:xfrm>
            <a:off x="4122910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1" name="Shape 3111"/>
          <p:cNvSpPr/>
          <p:nvPr/>
        </p:nvSpPr>
        <p:spPr>
          <a:xfrm>
            <a:off x="4088153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2" name="Shape 3112"/>
          <p:cNvSpPr/>
          <p:nvPr/>
        </p:nvSpPr>
        <p:spPr>
          <a:xfrm>
            <a:off x="4052973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3" name="Shape 3113"/>
          <p:cNvSpPr/>
          <p:nvPr/>
        </p:nvSpPr>
        <p:spPr>
          <a:xfrm>
            <a:off x="4018433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4" name="Shape 3114"/>
          <p:cNvSpPr/>
          <p:nvPr/>
        </p:nvSpPr>
        <p:spPr>
          <a:xfrm>
            <a:off x="3983901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5" name="Shape 3115"/>
          <p:cNvSpPr/>
          <p:nvPr/>
        </p:nvSpPr>
        <p:spPr>
          <a:xfrm>
            <a:off x="3948505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6" name="Shape 3116"/>
          <p:cNvSpPr/>
          <p:nvPr/>
        </p:nvSpPr>
        <p:spPr>
          <a:xfrm>
            <a:off x="3913964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7" name="Shape 3117"/>
          <p:cNvSpPr/>
          <p:nvPr/>
        </p:nvSpPr>
        <p:spPr>
          <a:xfrm>
            <a:off x="3879424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8" name="Shape 3118"/>
          <p:cNvSpPr/>
          <p:nvPr/>
        </p:nvSpPr>
        <p:spPr>
          <a:xfrm>
            <a:off x="3844244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9" name="Shape 3119"/>
          <p:cNvSpPr/>
          <p:nvPr/>
        </p:nvSpPr>
        <p:spPr>
          <a:xfrm>
            <a:off x="3809704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0" name="Shape 3120"/>
          <p:cNvSpPr/>
          <p:nvPr/>
        </p:nvSpPr>
        <p:spPr>
          <a:xfrm>
            <a:off x="3774956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66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1" name="Shape 3121"/>
          <p:cNvSpPr/>
          <p:nvPr/>
        </p:nvSpPr>
        <p:spPr>
          <a:xfrm>
            <a:off x="3739767" y="5545793"/>
            <a:ext cx="26670" cy="0"/>
          </a:xfrm>
          <a:custGeom>
            <a:avLst/>
            <a:gdLst/>
            <a:ahLst/>
            <a:cxnLst/>
            <a:rect l="0" t="0" r="0" b="0"/>
            <a:pathLst>
              <a:path w="26670" h="120000" extrusionOk="0">
                <a:moveTo>
                  <a:pt x="26175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2" name="Shape 3122"/>
          <p:cNvSpPr/>
          <p:nvPr/>
        </p:nvSpPr>
        <p:spPr>
          <a:xfrm>
            <a:off x="3705236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3" name="Shape 3123"/>
          <p:cNvSpPr/>
          <p:nvPr/>
        </p:nvSpPr>
        <p:spPr>
          <a:xfrm>
            <a:off x="3670695" y="5545793"/>
            <a:ext cx="26034" cy="0"/>
          </a:xfrm>
          <a:custGeom>
            <a:avLst/>
            <a:gdLst/>
            <a:ahLst/>
            <a:cxnLst/>
            <a:rect l="0" t="0" r="0" b="0"/>
            <a:pathLst>
              <a:path w="26035" h="120000" extrusionOk="0">
                <a:moveTo>
                  <a:pt x="2595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4" name="Shape 3124"/>
          <p:cNvSpPr/>
          <p:nvPr/>
        </p:nvSpPr>
        <p:spPr>
          <a:xfrm>
            <a:off x="3635942" y="5543226"/>
            <a:ext cx="26034" cy="3175"/>
          </a:xfrm>
          <a:custGeom>
            <a:avLst/>
            <a:gdLst/>
            <a:ahLst/>
            <a:cxnLst/>
            <a:rect l="0" t="0" r="0" b="0"/>
            <a:pathLst>
              <a:path w="26035" h="3175" extrusionOk="0">
                <a:moveTo>
                  <a:pt x="25528" y="2566"/>
                </a:moveTo>
                <a:lnTo>
                  <a:pt x="25528" y="2566"/>
                </a:lnTo>
                <a:lnTo>
                  <a:pt x="9867" y="2566"/>
                </a:lnTo>
                <a:lnTo>
                  <a:pt x="9867" y="1924"/>
                </a:lnTo>
                <a:lnTo>
                  <a:pt x="6005" y="1924"/>
                </a:lnTo>
                <a:lnTo>
                  <a:pt x="5362" y="1283"/>
                </a:lnTo>
                <a:lnTo>
                  <a:pt x="4719" y="1283"/>
                </a:lnTo>
                <a:lnTo>
                  <a:pt x="4075" y="1283"/>
                </a:lnTo>
                <a:lnTo>
                  <a:pt x="3431" y="1283"/>
                </a:lnTo>
                <a:lnTo>
                  <a:pt x="2788" y="1283"/>
                </a:lnTo>
                <a:lnTo>
                  <a:pt x="2788" y="641"/>
                </a:lnTo>
                <a:lnTo>
                  <a:pt x="1930" y="641"/>
                </a:lnTo>
                <a:lnTo>
                  <a:pt x="1286" y="641"/>
                </a:lnTo>
                <a:lnTo>
                  <a:pt x="642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5" name="Shape 3125"/>
          <p:cNvSpPr/>
          <p:nvPr/>
        </p:nvSpPr>
        <p:spPr>
          <a:xfrm>
            <a:off x="3607410" y="5524832"/>
            <a:ext cx="20320" cy="15875"/>
          </a:xfrm>
          <a:custGeom>
            <a:avLst/>
            <a:gdLst/>
            <a:ahLst/>
            <a:cxnLst/>
            <a:rect l="0" t="0" r="0" b="0"/>
            <a:pathLst>
              <a:path w="20320" h="15875" extrusionOk="0">
                <a:moveTo>
                  <a:pt x="20165" y="15827"/>
                </a:moveTo>
                <a:lnTo>
                  <a:pt x="20165" y="15185"/>
                </a:lnTo>
                <a:lnTo>
                  <a:pt x="19521" y="15185"/>
                </a:lnTo>
                <a:lnTo>
                  <a:pt x="18877" y="15185"/>
                </a:lnTo>
                <a:lnTo>
                  <a:pt x="18877" y="14544"/>
                </a:lnTo>
                <a:lnTo>
                  <a:pt x="18234" y="14544"/>
                </a:lnTo>
                <a:lnTo>
                  <a:pt x="17590" y="14544"/>
                </a:lnTo>
                <a:lnTo>
                  <a:pt x="17590" y="13902"/>
                </a:lnTo>
                <a:lnTo>
                  <a:pt x="16947" y="13902"/>
                </a:lnTo>
                <a:lnTo>
                  <a:pt x="16304" y="13902"/>
                </a:lnTo>
                <a:lnTo>
                  <a:pt x="16304" y="13046"/>
                </a:lnTo>
                <a:lnTo>
                  <a:pt x="15660" y="13046"/>
                </a:lnTo>
                <a:lnTo>
                  <a:pt x="14802" y="13046"/>
                </a:lnTo>
                <a:lnTo>
                  <a:pt x="14802" y="12405"/>
                </a:lnTo>
                <a:lnTo>
                  <a:pt x="14158" y="12405"/>
                </a:lnTo>
                <a:lnTo>
                  <a:pt x="13514" y="11763"/>
                </a:lnTo>
                <a:lnTo>
                  <a:pt x="12871" y="11763"/>
                </a:lnTo>
                <a:lnTo>
                  <a:pt x="12871" y="11122"/>
                </a:lnTo>
                <a:lnTo>
                  <a:pt x="12227" y="11122"/>
                </a:lnTo>
                <a:lnTo>
                  <a:pt x="11584" y="11122"/>
                </a:lnTo>
                <a:lnTo>
                  <a:pt x="11584" y="10480"/>
                </a:lnTo>
                <a:lnTo>
                  <a:pt x="10940" y="10480"/>
                </a:lnTo>
                <a:lnTo>
                  <a:pt x="10940" y="9839"/>
                </a:lnTo>
                <a:lnTo>
                  <a:pt x="10297" y="9839"/>
                </a:lnTo>
                <a:lnTo>
                  <a:pt x="9653" y="9197"/>
                </a:lnTo>
                <a:lnTo>
                  <a:pt x="9009" y="9197"/>
                </a:lnTo>
                <a:lnTo>
                  <a:pt x="9009" y="8555"/>
                </a:lnTo>
                <a:lnTo>
                  <a:pt x="8365" y="8555"/>
                </a:lnTo>
                <a:lnTo>
                  <a:pt x="8365" y="7913"/>
                </a:lnTo>
                <a:lnTo>
                  <a:pt x="7722" y="7913"/>
                </a:lnTo>
                <a:lnTo>
                  <a:pt x="7722" y="7272"/>
                </a:lnTo>
                <a:lnTo>
                  <a:pt x="7079" y="7272"/>
                </a:lnTo>
                <a:lnTo>
                  <a:pt x="6435" y="7272"/>
                </a:lnTo>
                <a:lnTo>
                  <a:pt x="6435" y="6630"/>
                </a:lnTo>
                <a:lnTo>
                  <a:pt x="5792" y="6630"/>
                </a:lnTo>
                <a:lnTo>
                  <a:pt x="5792" y="5988"/>
                </a:lnTo>
                <a:lnTo>
                  <a:pt x="5148" y="5988"/>
                </a:lnTo>
                <a:lnTo>
                  <a:pt x="5148" y="5346"/>
                </a:lnTo>
                <a:lnTo>
                  <a:pt x="4504" y="5346"/>
                </a:lnTo>
                <a:lnTo>
                  <a:pt x="4504" y="4491"/>
                </a:lnTo>
                <a:lnTo>
                  <a:pt x="3861" y="4491"/>
                </a:lnTo>
                <a:lnTo>
                  <a:pt x="3861" y="3850"/>
                </a:lnTo>
                <a:lnTo>
                  <a:pt x="3218" y="3850"/>
                </a:lnTo>
                <a:lnTo>
                  <a:pt x="3218" y="3208"/>
                </a:lnTo>
                <a:lnTo>
                  <a:pt x="2574" y="3208"/>
                </a:lnTo>
                <a:lnTo>
                  <a:pt x="2574" y="2566"/>
                </a:lnTo>
                <a:lnTo>
                  <a:pt x="1930" y="2566"/>
                </a:lnTo>
                <a:lnTo>
                  <a:pt x="1930" y="1925"/>
                </a:lnTo>
                <a:lnTo>
                  <a:pt x="1286" y="1925"/>
                </a:lnTo>
                <a:lnTo>
                  <a:pt x="1286" y="1283"/>
                </a:lnTo>
                <a:lnTo>
                  <a:pt x="643" y="1283"/>
                </a:lnTo>
                <a:lnTo>
                  <a:pt x="643" y="641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6" name="Shape 3126"/>
          <p:cNvSpPr/>
          <p:nvPr/>
        </p:nvSpPr>
        <p:spPr>
          <a:xfrm>
            <a:off x="3593038" y="5493178"/>
            <a:ext cx="9525" cy="24765"/>
          </a:xfrm>
          <a:custGeom>
            <a:avLst/>
            <a:gdLst/>
            <a:ahLst/>
            <a:cxnLst/>
            <a:rect l="0" t="0" r="0" b="0"/>
            <a:pathLst>
              <a:path w="9525" h="24764" extrusionOk="0">
                <a:moveTo>
                  <a:pt x="9009" y="24382"/>
                </a:moveTo>
                <a:lnTo>
                  <a:pt x="8365" y="24382"/>
                </a:lnTo>
                <a:lnTo>
                  <a:pt x="8365" y="23740"/>
                </a:lnTo>
                <a:lnTo>
                  <a:pt x="7722" y="23099"/>
                </a:lnTo>
                <a:lnTo>
                  <a:pt x="7722" y="22457"/>
                </a:lnTo>
                <a:lnTo>
                  <a:pt x="7079" y="22457"/>
                </a:lnTo>
                <a:lnTo>
                  <a:pt x="7079" y="21815"/>
                </a:lnTo>
                <a:lnTo>
                  <a:pt x="7079" y="21174"/>
                </a:lnTo>
                <a:lnTo>
                  <a:pt x="6435" y="21174"/>
                </a:lnTo>
                <a:lnTo>
                  <a:pt x="6435" y="20533"/>
                </a:lnTo>
                <a:lnTo>
                  <a:pt x="6435" y="19891"/>
                </a:lnTo>
                <a:lnTo>
                  <a:pt x="5791" y="19891"/>
                </a:lnTo>
                <a:lnTo>
                  <a:pt x="5791" y="19249"/>
                </a:lnTo>
                <a:lnTo>
                  <a:pt x="5791" y="18393"/>
                </a:lnTo>
                <a:lnTo>
                  <a:pt x="5147" y="18393"/>
                </a:lnTo>
                <a:lnTo>
                  <a:pt x="5147" y="17751"/>
                </a:lnTo>
                <a:lnTo>
                  <a:pt x="5147" y="17110"/>
                </a:lnTo>
                <a:lnTo>
                  <a:pt x="4504" y="17110"/>
                </a:lnTo>
                <a:lnTo>
                  <a:pt x="4504" y="16468"/>
                </a:lnTo>
                <a:lnTo>
                  <a:pt x="4504" y="15827"/>
                </a:lnTo>
                <a:lnTo>
                  <a:pt x="3861" y="15827"/>
                </a:lnTo>
                <a:lnTo>
                  <a:pt x="3861" y="15185"/>
                </a:lnTo>
                <a:lnTo>
                  <a:pt x="3861" y="14544"/>
                </a:lnTo>
                <a:lnTo>
                  <a:pt x="3217" y="13902"/>
                </a:lnTo>
                <a:lnTo>
                  <a:pt x="3217" y="13260"/>
                </a:lnTo>
                <a:lnTo>
                  <a:pt x="3217" y="12619"/>
                </a:lnTo>
                <a:lnTo>
                  <a:pt x="2573" y="12619"/>
                </a:lnTo>
                <a:lnTo>
                  <a:pt x="2573" y="11977"/>
                </a:lnTo>
                <a:lnTo>
                  <a:pt x="2573" y="11335"/>
                </a:lnTo>
                <a:lnTo>
                  <a:pt x="2573" y="10693"/>
                </a:lnTo>
                <a:lnTo>
                  <a:pt x="1930" y="10693"/>
                </a:lnTo>
                <a:lnTo>
                  <a:pt x="1930" y="9838"/>
                </a:lnTo>
                <a:lnTo>
                  <a:pt x="1930" y="9197"/>
                </a:lnTo>
                <a:lnTo>
                  <a:pt x="1930" y="8555"/>
                </a:lnTo>
                <a:lnTo>
                  <a:pt x="1286" y="8555"/>
                </a:lnTo>
                <a:lnTo>
                  <a:pt x="1286" y="7913"/>
                </a:lnTo>
                <a:lnTo>
                  <a:pt x="1286" y="7271"/>
                </a:lnTo>
                <a:lnTo>
                  <a:pt x="1286" y="6630"/>
                </a:lnTo>
                <a:lnTo>
                  <a:pt x="1286" y="5988"/>
                </a:lnTo>
                <a:lnTo>
                  <a:pt x="642" y="5988"/>
                </a:lnTo>
                <a:lnTo>
                  <a:pt x="642" y="5346"/>
                </a:lnTo>
                <a:lnTo>
                  <a:pt x="642" y="4705"/>
                </a:lnTo>
                <a:lnTo>
                  <a:pt x="642" y="4064"/>
                </a:lnTo>
                <a:lnTo>
                  <a:pt x="642" y="3422"/>
                </a:lnTo>
                <a:lnTo>
                  <a:pt x="0" y="2780"/>
                </a:lnTo>
                <a:lnTo>
                  <a:pt x="0" y="2139"/>
                </a:lnTo>
                <a:lnTo>
                  <a:pt x="0" y="1283"/>
                </a:lnTo>
                <a:lnTo>
                  <a:pt x="0" y="6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7" name="Shape 3127"/>
          <p:cNvSpPr/>
          <p:nvPr/>
        </p:nvSpPr>
        <p:spPr>
          <a:xfrm>
            <a:off x="3592393" y="5458315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7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8" name="Shape 3128"/>
          <p:cNvSpPr/>
          <p:nvPr/>
        </p:nvSpPr>
        <p:spPr>
          <a:xfrm>
            <a:off x="3592393" y="5422810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9" name="Shape 3129"/>
          <p:cNvSpPr/>
          <p:nvPr/>
        </p:nvSpPr>
        <p:spPr>
          <a:xfrm>
            <a:off x="3592393" y="5387950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0" name="Shape 3130"/>
          <p:cNvSpPr/>
          <p:nvPr/>
        </p:nvSpPr>
        <p:spPr>
          <a:xfrm>
            <a:off x="3592393" y="5353083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1" name="Shape 3131"/>
          <p:cNvSpPr/>
          <p:nvPr/>
        </p:nvSpPr>
        <p:spPr>
          <a:xfrm>
            <a:off x="3592393" y="5317586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2" name="Shape 3132"/>
          <p:cNvSpPr/>
          <p:nvPr/>
        </p:nvSpPr>
        <p:spPr>
          <a:xfrm>
            <a:off x="3592393" y="5282718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1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3" name="Shape 3133"/>
          <p:cNvSpPr/>
          <p:nvPr/>
        </p:nvSpPr>
        <p:spPr>
          <a:xfrm>
            <a:off x="3592393" y="5247859"/>
            <a:ext cx="0" cy="26670"/>
          </a:xfrm>
          <a:custGeom>
            <a:avLst/>
            <a:gdLst/>
            <a:ahLst/>
            <a:cxnLst/>
            <a:rect l="0" t="0" r="0" b="0"/>
            <a:pathLst>
              <a:path w="120000" h="26670" extrusionOk="0">
                <a:moveTo>
                  <a:pt x="0" y="26303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4" name="Shape 3134"/>
          <p:cNvSpPr txBox="1"/>
          <p:nvPr/>
        </p:nvSpPr>
        <p:spPr>
          <a:xfrm>
            <a:off x="3666360" y="5254837"/>
            <a:ext cx="796925" cy="21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12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5" name="Shape 3135"/>
          <p:cNvSpPr/>
          <p:nvPr/>
        </p:nvSpPr>
        <p:spPr>
          <a:xfrm>
            <a:off x="3087623" y="2609088"/>
            <a:ext cx="652272" cy="310896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6" name="Shape 3136"/>
          <p:cNvSpPr/>
          <p:nvPr/>
        </p:nvSpPr>
        <p:spPr>
          <a:xfrm>
            <a:off x="3131057" y="2685542"/>
            <a:ext cx="452755" cy="118110"/>
          </a:xfrm>
          <a:custGeom>
            <a:avLst/>
            <a:gdLst/>
            <a:ahLst/>
            <a:cxnLst/>
            <a:rect l="0" t="0" r="0" b="0"/>
            <a:pathLst>
              <a:path w="452754" h="118110" extrusionOk="0">
                <a:moveTo>
                  <a:pt x="402408" y="58928"/>
                </a:moveTo>
                <a:lnTo>
                  <a:pt x="338963" y="95885"/>
                </a:lnTo>
                <a:lnTo>
                  <a:pt x="336931" y="103759"/>
                </a:lnTo>
                <a:lnTo>
                  <a:pt x="340359" y="109728"/>
                </a:lnTo>
                <a:lnTo>
                  <a:pt x="343916" y="115824"/>
                </a:lnTo>
                <a:lnTo>
                  <a:pt x="351790" y="117856"/>
                </a:lnTo>
                <a:lnTo>
                  <a:pt x="357758" y="114300"/>
                </a:lnTo>
                <a:lnTo>
                  <a:pt x="430966" y="71628"/>
                </a:lnTo>
                <a:lnTo>
                  <a:pt x="427608" y="71628"/>
                </a:lnTo>
                <a:lnTo>
                  <a:pt x="427608" y="69850"/>
                </a:lnTo>
                <a:lnTo>
                  <a:pt x="421131" y="69850"/>
                </a:lnTo>
                <a:lnTo>
                  <a:pt x="402408" y="58928"/>
                </a:lnTo>
                <a:close/>
              </a:path>
              <a:path w="452754" h="118110" extrusionOk="0">
                <a:moveTo>
                  <a:pt x="380637" y="46228"/>
                </a:moveTo>
                <a:lnTo>
                  <a:pt x="0" y="46228"/>
                </a:lnTo>
                <a:lnTo>
                  <a:pt x="0" y="71628"/>
                </a:lnTo>
                <a:lnTo>
                  <a:pt x="380637" y="71628"/>
                </a:lnTo>
                <a:lnTo>
                  <a:pt x="402408" y="58928"/>
                </a:lnTo>
                <a:lnTo>
                  <a:pt x="380637" y="46228"/>
                </a:lnTo>
                <a:close/>
              </a:path>
              <a:path w="452754" h="118110" extrusionOk="0">
                <a:moveTo>
                  <a:pt x="430966" y="46228"/>
                </a:moveTo>
                <a:lnTo>
                  <a:pt x="427608" y="46228"/>
                </a:lnTo>
                <a:lnTo>
                  <a:pt x="427608" y="71628"/>
                </a:lnTo>
                <a:lnTo>
                  <a:pt x="430966" y="71628"/>
                </a:lnTo>
                <a:lnTo>
                  <a:pt x="452755" y="58928"/>
                </a:lnTo>
                <a:lnTo>
                  <a:pt x="430966" y="46228"/>
                </a:lnTo>
                <a:close/>
              </a:path>
              <a:path w="452754" h="118110" extrusionOk="0">
                <a:moveTo>
                  <a:pt x="421131" y="48006"/>
                </a:moveTo>
                <a:lnTo>
                  <a:pt x="402408" y="58928"/>
                </a:lnTo>
                <a:lnTo>
                  <a:pt x="421131" y="69850"/>
                </a:lnTo>
                <a:lnTo>
                  <a:pt x="421131" y="48006"/>
                </a:lnTo>
                <a:close/>
              </a:path>
              <a:path w="452754" h="118110" extrusionOk="0">
                <a:moveTo>
                  <a:pt x="427608" y="48006"/>
                </a:moveTo>
                <a:lnTo>
                  <a:pt x="421131" y="48006"/>
                </a:lnTo>
                <a:lnTo>
                  <a:pt x="421131" y="69850"/>
                </a:lnTo>
                <a:lnTo>
                  <a:pt x="427608" y="69850"/>
                </a:lnTo>
                <a:lnTo>
                  <a:pt x="427608" y="48006"/>
                </a:lnTo>
                <a:close/>
              </a:path>
              <a:path w="452754" h="118110" extrusionOk="0">
                <a:moveTo>
                  <a:pt x="351790" y="0"/>
                </a:moveTo>
                <a:lnTo>
                  <a:pt x="343916" y="2032"/>
                </a:lnTo>
                <a:lnTo>
                  <a:pt x="340359" y="8128"/>
                </a:lnTo>
                <a:lnTo>
                  <a:pt x="336931" y="14097"/>
                </a:lnTo>
                <a:lnTo>
                  <a:pt x="338963" y="21971"/>
                </a:lnTo>
                <a:lnTo>
                  <a:pt x="402408" y="58928"/>
                </a:lnTo>
                <a:lnTo>
                  <a:pt x="421131" y="48006"/>
                </a:lnTo>
                <a:lnTo>
                  <a:pt x="427608" y="48006"/>
                </a:lnTo>
                <a:lnTo>
                  <a:pt x="427608" y="46228"/>
                </a:lnTo>
                <a:lnTo>
                  <a:pt x="430966" y="46228"/>
                </a:lnTo>
                <a:lnTo>
                  <a:pt x="357758" y="3556"/>
                </a:lnTo>
                <a:lnTo>
                  <a:pt x="35179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7" name="Shape 3137"/>
          <p:cNvSpPr/>
          <p:nvPr/>
        </p:nvSpPr>
        <p:spPr>
          <a:xfrm>
            <a:off x="3105911" y="3489959"/>
            <a:ext cx="650748" cy="310895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8" name="Shape 3138"/>
          <p:cNvSpPr/>
          <p:nvPr/>
        </p:nvSpPr>
        <p:spPr>
          <a:xfrm>
            <a:off x="3148583" y="3566667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535" y="58928"/>
                </a:moveTo>
                <a:lnTo>
                  <a:pt x="338963" y="96012"/>
                </a:lnTo>
                <a:lnTo>
                  <a:pt x="336931" y="103759"/>
                </a:lnTo>
                <a:lnTo>
                  <a:pt x="340487" y="109728"/>
                </a:lnTo>
                <a:lnTo>
                  <a:pt x="344043" y="115824"/>
                </a:lnTo>
                <a:lnTo>
                  <a:pt x="351790" y="117856"/>
                </a:lnTo>
                <a:lnTo>
                  <a:pt x="431094" y="71628"/>
                </a:lnTo>
                <a:lnTo>
                  <a:pt x="427608" y="71628"/>
                </a:lnTo>
                <a:lnTo>
                  <a:pt x="427608" y="69850"/>
                </a:lnTo>
                <a:lnTo>
                  <a:pt x="421258" y="69850"/>
                </a:lnTo>
                <a:lnTo>
                  <a:pt x="402535" y="58928"/>
                </a:lnTo>
                <a:close/>
              </a:path>
              <a:path w="453389" h="118110" extrusionOk="0">
                <a:moveTo>
                  <a:pt x="380764" y="46228"/>
                </a:moveTo>
                <a:lnTo>
                  <a:pt x="0" y="46228"/>
                </a:lnTo>
                <a:lnTo>
                  <a:pt x="0" y="71628"/>
                </a:lnTo>
                <a:lnTo>
                  <a:pt x="380764" y="71628"/>
                </a:lnTo>
                <a:lnTo>
                  <a:pt x="402535" y="58928"/>
                </a:lnTo>
                <a:lnTo>
                  <a:pt x="380764" y="46228"/>
                </a:lnTo>
                <a:close/>
              </a:path>
              <a:path w="453389" h="118110" extrusionOk="0">
                <a:moveTo>
                  <a:pt x="431093" y="46228"/>
                </a:moveTo>
                <a:lnTo>
                  <a:pt x="427608" y="46228"/>
                </a:lnTo>
                <a:lnTo>
                  <a:pt x="427608" y="71628"/>
                </a:lnTo>
                <a:lnTo>
                  <a:pt x="431094" y="71628"/>
                </a:lnTo>
                <a:lnTo>
                  <a:pt x="452881" y="58928"/>
                </a:lnTo>
                <a:lnTo>
                  <a:pt x="431093" y="46228"/>
                </a:lnTo>
                <a:close/>
              </a:path>
              <a:path w="453389" h="118110" extrusionOk="0">
                <a:moveTo>
                  <a:pt x="421258" y="48006"/>
                </a:moveTo>
                <a:lnTo>
                  <a:pt x="402535" y="58928"/>
                </a:lnTo>
                <a:lnTo>
                  <a:pt x="421258" y="69850"/>
                </a:lnTo>
                <a:lnTo>
                  <a:pt x="421258" y="48006"/>
                </a:lnTo>
                <a:close/>
              </a:path>
              <a:path w="453389" h="118110" extrusionOk="0">
                <a:moveTo>
                  <a:pt x="427608" y="48006"/>
                </a:moveTo>
                <a:lnTo>
                  <a:pt x="421258" y="48006"/>
                </a:lnTo>
                <a:lnTo>
                  <a:pt x="421258" y="69850"/>
                </a:lnTo>
                <a:lnTo>
                  <a:pt x="427608" y="69850"/>
                </a:lnTo>
                <a:lnTo>
                  <a:pt x="427608" y="48006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2"/>
                </a:lnTo>
                <a:lnTo>
                  <a:pt x="340487" y="8128"/>
                </a:lnTo>
                <a:lnTo>
                  <a:pt x="336931" y="14097"/>
                </a:lnTo>
                <a:lnTo>
                  <a:pt x="338963" y="21971"/>
                </a:lnTo>
                <a:lnTo>
                  <a:pt x="345058" y="25400"/>
                </a:lnTo>
                <a:lnTo>
                  <a:pt x="402535" y="58928"/>
                </a:lnTo>
                <a:lnTo>
                  <a:pt x="421258" y="48006"/>
                </a:lnTo>
                <a:lnTo>
                  <a:pt x="427608" y="48006"/>
                </a:lnTo>
                <a:lnTo>
                  <a:pt x="427608" y="46228"/>
                </a:lnTo>
                <a:lnTo>
                  <a:pt x="431093" y="46228"/>
                </a:lnTo>
                <a:lnTo>
                  <a:pt x="35179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9" name="Shape 3139"/>
          <p:cNvSpPr/>
          <p:nvPr/>
        </p:nvSpPr>
        <p:spPr>
          <a:xfrm>
            <a:off x="3093720" y="4357115"/>
            <a:ext cx="650747" cy="312419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0" name="Shape 3140"/>
          <p:cNvSpPr/>
          <p:nvPr/>
        </p:nvSpPr>
        <p:spPr>
          <a:xfrm>
            <a:off x="3136392" y="4434459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426" y="58991"/>
                </a:moveTo>
                <a:lnTo>
                  <a:pt x="338962" y="96012"/>
                </a:lnTo>
                <a:lnTo>
                  <a:pt x="336931" y="103759"/>
                </a:lnTo>
                <a:lnTo>
                  <a:pt x="344043" y="115951"/>
                </a:lnTo>
                <a:lnTo>
                  <a:pt x="351790" y="117983"/>
                </a:lnTo>
                <a:lnTo>
                  <a:pt x="431094" y="71755"/>
                </a:lnTo>
                <a:lnTo>
                  <a:pt x="427608" y="71755"/>
                </a:lnTo>
                <a:lnTo>
                  <a:pt x="427608" y="69977"/>
                </a:lnTo>
                <a:lnTo>
                  <a:pt x="421258" y="69977"/>
                </a:lnTo>
                <a:lnTo>
                  <a:pt x="402426" y="58991"/>
                </a:lnTo>
                <a:close/>
              </a:path>
              <a:path w="453389" h="118110" extrusionOk="0">
                <a:moveTo>
                  <a:pt x="380764" y="46355"/>
                </a:moveTo>
                <a:lnTo>
                  <a:pt x="0" y="46355"/>
                </a:lnTo>
                <a:lnTo>
                  <a:pt x="0" y="71755"/>
                </a:lnTo>
                <a:lnTo>
                  <a:pt x="380546" y="71755"/>
                </a:lnTo>
                <a:lnTo>
                  <a:pt x="402426" y="58991"/>
                </a:lnTo>
                <a:lnTo>
                  <a:pt x="380764" y="46355"/>
                </a:lnTo>
                <a:close/>
              </a:path>
              <a:path w="453389" h="118110" extrusionOk="0">
                <a:moveTo>
                  <a:pt x="431143" y="46355"/>
                </a:moveTo>
                <a:lnTo>
                  <a:pt x="427608" y="46355"/>
                </a:lnTo>
                <a:lnTo>
                  <a:pt x="427608" y="71755"/>
                </a:lnTo>
                <a:lnTo>
                  <a:pt x="431094" y="71755"/>
                </a:lnTo>
                <a:lnTo>
                  <a:pt x="452881" y="59055"/>
                </a:lnTo>
                <a:lnTo>
                  <a:pt x="431143" y="46355"/>
                </a:lnTo>
                <a:close/>
              </a:path>
              <a:path w="453389" h="118110" extrusionOk="0">
                <a:moveTo>
                  <a:pt x="421258" y="48006"/>
                </a:moveTo>
                <a:lnTo>
                  <a:pt x="402426" y="58991"/>
                </a:lnTo>
                <a:lnTo>
                  <a:pt x="421258" y="69977"/>
                </a:lnTo>
                <a:lnTo>
                  <a:pt x="421258" y="48006"/>
                </a:lnTo>
                <a:close/>
              </a:path>
              <a:path w="453389" h="118110" extrusionOk="0">
                <a:moveTo>
                  <a:pt x="427608" y="48006"/>
                </a:moveTo>
                <a:lnTo>
                  <a:pt x="421258" y="48006"/>
                </a:lnTo>
                <a:lnTo>
                  <a:pt x="421258" y="69977"/>
                </a:lnTo>
                <a:lnTo>
                  <a:pt x="427608" y="69977"/>
                </a:lnTo>
                <a:lnTo>
                  <a:pt x="427608" y="48006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159"/>
                </a:lnTo>
                <a:lnTo>
                  <a:pt x="340486" y="8128"/>
                </a:lnTo>
                <a:lnTo>
                  <a:pt x="336931" y="14224"/>
                </a:lnTo>
                <a:lnTo>
                  <a:pt x="338962" y="21971"/>
                </a:lnTo>
                <a:lnTo>
                  <a:pt x="402426" y="58991"/>
                </a:lnTo>
                <a:lnTo>
                  <a:pt x="421258" y="48006"/>
                </a:lnTo>
                <a:lnTo>
                  <a:pt x="427608" y="48006"/>
                </a:lnTo>
                <a:lnTo>
                  <a:pt x="427608" y="46355"/>
                </a:lnTo>
                <a:lnTo>
                  <a:pt x="431143" y="46355"/>
                </a:lnTo>
                <a:lnTo>
                  <a:pt x="35179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1" name="Shape 3141"/>
          <p:cNvSpPr/>
          <p:nvPr/>
        </p:nvSpPr>
        <p:spPr>
          <a:xfrm>
            <a:off x="3093720" y="5236464"/>
            <a:ext cx="650747" cy="310896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2" name="Shape 3142"/>
          <p:cNvSpPr/>
          <p:nvPr/>
        </p:nvSpPr>
        <p:spPr>
          <a:xfrm>
            <a:off x="3136392" y="5313298"/>
            <a:ext cx="453390" cy="118110"/>
          </a:xfrm>
          <a:custGeom>
            <a:avLst/>
            <a:gdLst/>
            <a:ahLst/>
            <a:cxnLst/>
            <a:rect l="0" t="0" r="0" b="0"/>
            <a:pathLst>
              <a:path w="453389" h="118110" extrusionOk="0">
                <a:moveTo>
                  <a:pt x="402426" y="58991"/>
                </a:moveTo>
                <a:lnTo>
                  <a:pt x="338962" y="96012"/>
                </a:lnTo>
                <a:lnTo>
                  <a:pt x="336931" y="103759"/>
                </a:lnTo>
                <a:lnTo>
                  <a:pt x="340486" y="109854"/>
                </a:lnTo>
                <a:lnTo>
                  <a:pt x="344043" y="115823"/>
                </a:lnTo>
                <a:lnTo>
                  <a:pt x="351790" y="117856"/>
                </a:lnTo>
                <a:lnTo>
                  <a:pt x="357885" y="114426"/>
                </a:lnTo>
                <a:lnTo>
                  <a:pt x="431143" y="71628"/>
                </a:lnTo>
                <a:lnTo>
                  <a:pt x="427608" y="71628"/>
                </a:lnTo>
                <a:lnTo>
                  <a:pt x="427608" y="69976"/>
                </a:lnTo>
                <a:lnTo>
                  <a:pt x="421258" y="69976"/>
                </a:lnTo>
                <a:lnTo>
                  <a:pt x="402426" y="58991"/>
                </a:lnTo>
                <a:close/>
              </a:path>
              <a:path w="453389" h="118110" extrusionOk="0">
                <a:moveTo>
                  <a:pt x="380546" y="46228"/>
                </a:moveTo>
                <a:lnTo>
                  <a:pt x="0" y="46228"/>
                </a:lnTo>
                <a:lnTo>
                  <a:pt x="0" y="71628"/>
                </a:lnTo>
                <a:lnTo>
                  <a:pt x="380764" y="71628"/>
                </a:lnTo>
                <a:lnTo>
                  <a:pt x="402426" y="58991"/>
                </a:lnTo>
                <a:lnTo>
                  <a:pt x="380546" y="46228"/>
                </a:lnTo>
                <a:close/>
              </a:path>
              <a:path w="453389" h="118110" extrusionOk="0">
                <a:moveTo>
                  <a:pt x="431093" y="46228"/>
                </a:moveTo>
                <a:lnTo>
                  <a:pt x="427608" y="46228"/>
                </a:lnTo>
                <a:lnTo>
                  <a:pt x="427608" y="71628"/>
                </a:lnTo>
                <a:lnTo>
                  <a:pt x="431143" y="71628"/>
                </a:lnTo>
                <a:lnTo>
                  <a:pt x="452881" y="58928"/>
                </a:lnTo>
                <a:lnTo>
                  <a:pt x="431093" y="46228"/>
                </a:lnTo>
                <a:close/>
              </a:path>
              <a:path w="453389" h="118110" extrusionOk="0">
                <a:moveTo>
                  <a:pt x="421258" y="48006"/>
                </a:moveTo>
                <a:lnTo>
                  <a:pt x="402426" y="58991"/>
                </a:lnTo>
                <a:lnTo>
                  <a:pt x="421258" y="69976"/>
                </a:lnTo>
                <a:lnTo>
                  <a:pt x="421258" y="48006"/>
                </a:lnTo>
                <a:close/>
              </a:path>
              <a:path w="453389" h="118110" extrusionOk="0">
                <a:moveTo>
                  <a:pt x="427608" y="48006"/>
                </a:moveTo>
                <a:lnTo>
                  <a:pt x="421258" y="48006"/>
                </a:lnTo>
                <a:lnTo>
                  <a:pt x="421258" y="69976"/>
                </a:lnTo>
                <a:lnTo>
                  <a:pt x="427608" y="69976"/>
                </a:lnTo>
                <a:lnTo>
                  <a:pt x="427608" y="48006"/>
                </a:lnTo>
                <a:close/>
              </a:path>
              <a:path w="453389" h="118110" extrusionOk="0">
                <a:moveTo>
                  <a:pt x="351790" y="0"/>
                </a:moveTo>
                <a:lnTo>
                  <a:pt x="344043" y="2031"/>
                </a:lnTo>
                <a:lnTo>
                  <a:pt x="336931" y="14223"/>
                </a:lnTo>
                <a:lnTo>
                  <a:pt x="338962" y="21970"/>
                </a:lnTo>
                <a:lnTo>
                  <a:pt x="402426" y="58991"/>
                </a:lnTo>
                <a:lnTo>
                  <a:pt x="421258" y="48006"/>
                </a:lnTo>
                <a:lnTo>
                  <a:pt x="427608" y="48006"/>
                </a:lnTo>
                <a:lnTo>
                  <a:pt x="427608" y="46228"/>
                </a:lnTo>
                <a:lnTo>
                  <a:pt x="431093" y="46228"/>
                </a:lnTo>
                <a:lnTo>
                  <a:pt x="35179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3" name="Shape 3143"/>
          <p:cNvSpPr/>
          <p:nvPr/>
        </p:nvSpPr>
        <p:spPr>
          <a:xfrm>
            <a:off x="4521708" y="2688335"/>
            <a:ext cx="1705356" cy="1261871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4" name="Shape 3144"/>
          <p:cNvSpPr/>
          <p:nvPr/>
        </p:nvSpPr>
        <p:spPr>
          <a:xfrm>
            <a:off x="4564634" y="2711323"/>
            <a:ext cx="1533525" cy="1099820"/>
          </a:xfrm>
          <a:custGeom>
            <a:avLst/>
            <a:gdLst/>
            <a:ahLst/>
            <a:cxnLst/>
            <a:rect l="0" t="0" r="0" b="0"/>
            <a:pathLst>
              <a:path w="1533525" h="1099820" extrusionOk="0">
                <a:moveTo>
                  <a:pt x="1482660" y="1070108"/>
                </a:moveTo>
                <a:lnTo>
                  <a:pt x="1442212" y="1074293"/>
                </a:lnTo>
                <a:lnTo>
                  <a:pt x="1437131" y="1080515"/>
                </a:lnTo>
                <a:lnTo>
                  <a:pt x="1437766" y="1087501"/>
                </a:lnTo>
                <a:lnTo>
                  <a:pt x="1438528" y="1094485"/>
                </a:lnTo>
                <a:lnTo>
                  <a:pt x="1444752" y="1099565"/>
                </a:lnTo>
                <a:lnTo>
                  <a:pt x="1533398" y="1090421"/>
                </a:lnTo>
                <a:lnTo>
                  <a:pt x="1533214" y="1089659"/>
                </a:lnTo>
                <a:lnTo>
                  <a:pt x="1510283" y="1089659"/>
                </a:lnTo>
                <a:lnTo>
                  <a:pt x="1482660" y="1070108"/>
                </a:lnTo>
                <a:close/>
              </a:path>
              <a:path w="1533525" h="1099820" extrusionOk="0">
                <a:moveTo>
                  <a:pt x="1501834" y="1068147"/>
                </a:moveTo>
                <a:lnTo>
                  <a:pt x="1482660" y="1070108"/>
                </a:lnTo>
                <a:lnTo>
                  <a:pt x="1510283" y="1089659"/>
                </a:lnTo>
                <a:lnTo>
                  <a:pt x="1515538" y="1082166"/>
                </a:lnTo>
                <a:lnTo>
                  <a:pt x="1505203" y="1082166"/>
                </a:lnTo>
                <a:lnTo>
                  <a:pt x="1501834" y="1068147"/>
                </a:lnTo>
                <a:close/>
              </a:path>
              <a:path w="1533525" h="1099820" extrusionOk="0">
                <a:moveTo>
                  <a:pt x="1505712" y="999616"/>
                </a:moveTo>
                <a:lnTo>
                  <a:pt x="1491995" y="1002919"/>
                </a:lnTo>
                <a:lnTo>
                  <a:pt x="1487804" y="1009776"/>
                </a:lnTo>
                <a:lnTo>
                  <a:pt x="1497306" y="1049310"/>
                </a:lnTo>
                <a:lnTo>
                  <a:pt x="1524889" y="1068832"/>
                </a:lnTo>
                <a:lnTo>
                  <a:pt x="1510283" y="1089659"/>
                </a:lnTo>
                <a:lnTo>
                  <a:pt x="1533214" y="1089659"/>
                </a:lnTo>
                <a:lnTo>
                  <a:pt x="1512569" y="1003807"/>
                </a:lnTo>
                <a:lnTo>
                  <a:pt x="1505712" y="999616"/>
                </a:lnTo>
                <a:close/>
              </a:path>
              <a:path w="1533525" h="1099820" extrusionOk="0">
                <a:moveTo>
                  <a:pt x="1516252" y="1066672"/>
                </a:moveTo>
                <a:lnTo>
                  <a:pt x="1501834" y="1068147"/>
                </a:lnTo>
                <a:lnTo>
                  <a:pt x="1505203" y="1082166"/>
                </a:lnTo>
                <a:lnTo>
                  <a:pt x="1516252" y="1066672"/>
                </a:lnTo>
                <a:close/>
              </a:path>
              <a:path w="1533525" h="1099820" extrusionOk="0">
                <a:moveTo>
                  <a:pt x="1521838" y="1066672"/>
                </a:moveTo>
                <a:lnTo>
                  <a:pt x="1516252" y="1066672"/>
                </a:lnTo>
                <a:lnTo>
                  <a:pt x="1505203" y="1082166"/>
                </a:lnTo>
                <a:lnTo>
                  <a:pt x="1515538" y="1082166"/>
                </a:lnTo>
                <a:lnTo>
                  <a:pt x="1524889" y="1068832"/>
                </a:lnTo>
                <a:lnTo>
                  <a:pt x="1521838" y="1066672"/>
                </a:lnTo>
                <a:close/>
              </a:path>
              <a:path w="1533525" h="1099820" extrusionOk="0">
                <a:moveTo>
                  <a:pt x="14731" y="0"/>
                </a:moveTo>
                <a:lnTo>
                  <a:pt x="0" y="20700"/>
                </a:lnTo>
                <a:lnTo>
                  <a:pt x="1482660" y="1070108"/>
                </a:lnTo>
                <a:lnTo>
                  <a:pt x="1501834" y="1068147"/>
                </a:lnTo>
                <a:lnTo>
                  <a:pt x="1497306" y="1049310"/>
                </a:lnTo>
                <a:lnTo>
                  <a:pt x="14731" y="0"/>
                </a:lnTo>
                <a:close/>
              </a:path>
              <a:path w="1533525" h="1099820" extrusionOk="0">
                <a:moveTo>
                  <a:pt x="1497306" y="1049310"/>
                </a:moveTo>
                <a:lnTo>
                  <a:pt x="1501834" y="1068147"/>
                </a:lnTo>
                <a:lnTo>
                  <a:pt x="1516252" y="1066672"/>
                </a:lnTo>
                <a:lnTo>
                  <a:pt x="1521838" y="1066672"/>
                </a:lnTo>
                <a:lnTo>
                  <a:pt x="1497306" y="104931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5" name="Shape 3145"/>
          <p:cNvSpPr/>
          <p:nvPr/>
        </p:nvSpPr>
        <p:spPr>
          <a:xfrm>
            <a:off x="4527803" y="2686811"/>
            <a:ext cx="1699260" cy="446531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6" name="Shape 3146"/>
          <p:cNvSpPr/>
          <p:nvPr/>
        </p:nvSpPr>
        <p:spPr>
          <a:xfrm>
            <a:off x="4569840" y="2709164"/>
            <a:ext cx="1528445" cy="322580"/>
          </a:xfrm>
          <a:custGeom>
            <a:avLst/>
            <a:gdLst/>
            <a:ahLst/>
            <a:cxnLst/>
            <a:rect l="0" t="0" r="0" b="0"/>
            <a:pathLst>
              <a:path w="1528445" h="322580" extrusionOk="0">
                <a:moveTo>
                  <a:pt x="1473591" y="279724"/>
                </a:moveTo>
                <a:lnTo>
                  <a:pt x="1438910" y="300863"/>
                </a:lnTo>
                <a:lnTo>
                  <a:pt x="1437005" y="308737"/>
                </a:lnTo>
                <a:lnTo>
                  <a:pt x="1444371" y="320675"/>
                </a:lnTo>
                <a:lnTo>
                  <a:pt x="1452118" y="322580"/>
                </a:lnTo>
                <a:lnTo>
                  <a:pt x="1512960" y="285496"/>
                </a:lnTo>
                <a:lnTo>
                  <a:pt x="1506982" y="285496"/>
                </a:lnTo>
                <a:lnTo>
                  <a:pt x="1473591" y="279724"/>
                </a:lnTo>
                <a:close/>
              </a:path>
              <a:path w="1528445" h="322580" extrusionOk="0">
                <a:moveTo>
                  <a:pt x="1490132" y="269668"/>
                </a:moveTo>
                <a:lnTo>
                  <a:pt x="1473591" y="279724"/>
                </a:lnTo>
                <a:lnTo>
                  <a:pt x="1506982" y="285496"/>
                </a:lnTo>
                <a:lnTo>
                  <a:pt x="1507767" y="280924"/>
                </a:lnTo>
                <a:lnTo>
                  <a:pt x="1499235" y="280924"/>
                </a:lnTo>
                <a:lnTo>
                  <a:pt x="1490132" y="269668"/>
                </a:lnTo>
                <a:close/>
              </a:path>
              <a:path w="1528445" h="322580" extrusionOk="0">
                <a:moveTo>
                  <a:pt x="1464056" y="206121"/>
                </a:moveTo>
                <a:lnTo>
                  <a:pt x="1453134" y="215011"/>
                </a:lnTo>
                <a:lnTo>
                  <a:pt x="1452372" y="223012"/>
                </a:lnTo>
                <a:lnTo>
                  <a:pt x="1477934" y="254585"/>
                </a:lnTo>
                <a:lnTo>
                  <a:pt x="1511300" y="260350"/>
                </a:lnTo>
                <a:lnTo>
                  <a:pt x="1506982" y="285496"/>
                </a:lnTo>
                <a:lnTo>
                  <a:pt x="1512960" y="285496"/>
                </a:lnTo>
                <a:lnTo>
                  <a:pt x="1528191" y="276225"/>
                </a:lnTo>
                <a:lnTo>
                  <a:pt x="1472057" y="207010"/>
                </a:lnTo>
                <a:lnTo>
                  <a:pt x="1464056" y="206121"/>
                </a:lnTo>
                <a:close/>
              </a:path>
              <a:path w="1528445" h="322580" extrusionOk="0">
                <a:moveTo>
                  <a:pt x="1502537" y="262127"/>
                </a:moveTo>
                <a:lnTo>
                  <a:pt x="1490132" y="269668"/>
                </a:lnTo>
                <a:lnTo>
                  <a:pt x="1499235" y="280924"/>
                </a:lnTo>
                <a:lnTo>
                  <a:pt x="1502537" y="262127"/>
                </a:lnTo>
                <a:close/>
              </a:path>
              <a:path w="1528445" h="322580" extrusionOk="0">
                <a:moveTo>
                  <a:pt x="1510994" y="262127"/>
                </a:moveTo>
                <a:lnTo>
                  <a:pt x="1502537" y="262127"/>
                </a:lnTo>
                <a:lnTo>
                  <a:pt x="1499235" y="280924"/>
                </a:lnTo>
                <a:lnTo>
                  <a:pt x="1507767" y="280924"/>
                </a:lnTo>
                <a:lnTo>
                  <a:pt x="1510994" y="262127"/>
                </a:lnTo>
                <a:close/>
              </a:path>
              <a:path w="1528445" h="322580" extrusionOk="0">
                <a:moveTo>
                  <a:pt x="4318" y="0"/>
                </a:moveTo>
                <a:lnTo>
                  <a:pt x="0" y="25019"/>
                </a:lnTo>
                <a:lnTo>
                  <a:pt x="1473591" y="279724"/>
                </a:lnTo>
                <a:lnTo>
                  <a:pt x="1490132" y="269668"/>
                </a:lnTo>
                <a:lnTo>
                  <a:pt x="1477934" y="254585"/>
                </a:lnTo>
                <a:lnTo>
                  <a:pt x="4318" y="0"/>
                </a:lnTo>
                <a:close/>
              </a:path>
              <a:path w="1528445" h="322580" extrusionOk="0">
                <a:moveTo>
                  <a:pt x="1477934" y="254585"/>
                </a:moveTo>
                <a:lnTo>
                  <a:pt x="1490132" y="269668"/>
                </a:lnTo>
                <a:lnTo>
                  <a:pt x="1502537" y="262127"/>
                </a:lnTo>
                <a:lnTo>
                  <a:pt x="1510994" y="262127"/>
                </a:lnTo>
                <a:lnTo>
                  <a:pt x="1511300" y="260350"/>
                </a:lnTo>
                <a:lnTo>
                  <a:pt x="1477934" y="254585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7" name="Shape 3147"/>
          <p:cNvSpPr/>
          <p:nvPr/>
        </p:nvSpPr>
        <p:spPr>
          <a:xfrm>
            <a:off x="4518659" y="2691383"/>
            <a:ext cx="1708404" cy="2196084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8" name="Shape 3148"/>
          <p:cNvSpPr/>
          <p:nvPr/>
        </p:nvSpPr>
        <p:spPr>
          <a:xfrm>
            <a:off x="4561840" y="2713989"/>
            <a:ext cx="1542415" cy="2025014"/>
          </a:xfrm>
          <a:custGeom>
            <a:avLst/>
            <a:gdLst/>
            <a:ahLst/>
            <a:cxnLst/>
            <a:rect l="0" t="0" r="0" b="0"/>
            <a:pathLst>
              <a:path w="1542414" h="2025014" extrusionOk="0">
                <a:moveTo>
                  <a:pt x="1454150" y="1981581"/>
                </a:moveTo>
                <a:lnTo>
                  <a:pt x="1447419" y="1986026"/>
                </a:lnTo>
                <a:lnTo>
                  <a:pt x="1446022" y="1992884"/>
                </a:lnTo>
                <a:lnTo>
                  <a:pt x="1444498" y="1999742"/>
                </a:lnTo>
                <a:lnTo>
                  <a:pt x="1448943" y="2006473"/>
                </a:lnTo>
                <a:lnTo>
                  <a:pt x="1536192" y="2024507"/>
                </a:lnTo>
                <a:lnTo>
                  <a:pt x="1536724" y="2016887"/>
                </a:lnTo>
                <a:lnTo>
                  <a:pt x="1514348" y="2016887"/>
                </a:lnTo>
                <a:lnTo>
                  <a:pt x="1493911" y="1989875"/>
                </a:lnTo>
                <a:lnTo>
                  <a:pt x="1461008" y="1983105"/>
                </a:lnTo>
                <a:lnTo>
                  <a:pt x="1454150" y="1981581"/>
                </a:lnTo>
                <a:close/>
              </a:path>
              <a:path w="1542414" h="2025014" extrusionOk="0">
                <a:moveTo>
                  <a:pt x="1493911" y="1989875"/>
                </a:moveTo>
                <a:lnTo>
                  <a:pt x="1514348" y="2016887"/>
                </a:lnTo>
                <a:lnTo>
                  <a:pt x="1525767" y="2008251"/>
                </a:lnTo>
                <a:lnTo>
                  <a:pt x="1511808" y="2008251"/>
                </a:lnTo>
                <a:lnTo>
                  <a:pt x="1512847" y="1993771"/>
                </a:lnTo>
                <a:lnTo>
                  <a:pt x="1493911" y="1989875"/>
                </a:lnTo>
                <a:close/>
              </a:path>
              <a:path w="1542414" h="2025014" extrusionOk="0">
                <a:moveTo>
                  <a:pt x="1523238" y="1928622"/>
                </a:moveTo>
                <a:lnTo>
                  <a:pt x="1517142" y="1933956"/>
                </a:lnTo>
                <a:lnTo>
                  <a:pt x="1514230" y="1974507"/>
                </a:lnTo>
                <a:lnTo>
                  <a:pt x="1534668" y="2001520"/>
                </a:lnTo>
                <a:lnTo>
                  <a:pt x="1514348" y="2016887"/>
                </a:lnTo>
                <a:lnTo>
                  <a:pt x="1536724" y="2016887"/>
                </a:lnTo>
                <a:lnTo>
                  <a:pt x="1541907" y="1942719"/>
                </a:lnTo>
                <a:lnTo>
                  <a:pt x="1542414" y="1935734"/>
                </a:lnTo>
                <a:lnTo>
                  <a:pt x="1537208" y="1929638"/>
                </a:lnTo>
                <a:lnTo>
                  <a:pt x="1523238" y="1928622"/>
                </a:lnTo>
                <a:close/>
              </a:path>
              <a:path w="1542414" h="2025014" extrusionOk="0">
                <a:moveTo>
                  <a:pt x="1512847" y="1993771"/>
                </a:moveTo>
                <a:lnTo>
                  <a:pt x="1511808" y="2008251"/>
                </a:lnTo>
                <a:lnTo>
                  <a:pt x="1527048" y="1996694"/>
                </a:lnTo>
                <a:lnTo>
                  <a:pt x="1512847" y="1993771"/>
                </a:lnTo>
                <a:close/>
              </a:path>
              <a:path w="1542414" h="2025014" extrusionOk="0">
                <a:moveTo>
                  <a:pt x="1514230" y="1974507"/>
                </a:moveTo>
                <a:lnTo>
                  <a:pt x="1512847" y="1993771"/>
                </a:lnTo>
                <a:lnTo>
                  <a:pt x="1527048" y="1996694"/>
                </a:lnTo>
                <a:lnTo>
                  <a:pt x="1511808" y="2008251"/>
                </a:lnTo>
                <a:lnTo>
                  <a:pt x="1525767" y="2008251"/>
                </a:lnTo>
                <a:lnTo>
                  <a:pt x="1534668" y="2001520"/>
                </a:lnTo>
                <a:lnTo>
                  <a:pt x="1514230" y="1974507"/>
                </a:lnTo>
                <a:close/>
              </a:path>
              <a:path w="1542414" h="2025014" extrusionOk="0">
                <a:moveTo>
                  <a:pt x="20320" y="0"/>
                </a:moveTo>
                <a:lnTo>
                  <a:pt x="0" y="15367"/>
                </a:lnTo>
                <a:lnTo>
                  <a:pt x="1493911" y="1989875"/>
                </a:lnTo>
                <a:lnTo>
                  <a:pt x="1512847" y="1993771"/>
                </a:lnTo>
                <a:lnTo>
                  <a:pt x="1514230" y="1974507"/>
                </a:lnTo>
                <a:lnTo>
                  <a:pt x="2032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9" name="Shape 3149"/>
          <p:cNvSpPr/>
          <p:nvPr/>
        </p:nvSpPr>
        <p:spPr>
          <a:xfrm>
            <a:off x="4556759" y="3589020"/>
            <a:ext cx="1699260" cy="373379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0" name="Shape 3150"/>
          <p:cNvSpPr/>
          <p:nvPr/>
        </p:nvSpPr>
        <p:spPr>
          <a:xfrm>
            <a:off x="4599685" y="3611626"/>
            <a:ext cx="1527810" cy="252095"/>
          </a:xfrm>
          <a:custGeom>
            <a:avLst/>
            <a:gdLst/>
            <a:ahLst/>
            <a:cxnLst/>
            <a:rect l="0" t="0" r="0" b="0"/>
            <a:pathLst>
              <a:path w="1527810" h="252095" extrusionOk="0">
                <a:moveTo>
                  <a:pt x="1473265" y="207813"/>
                </a:moveTo>
                <a:lnTo>
                  <a:pt x="1439544" y="230631"/>
                </a:lnTo>
                <a:lnTo>
                  <a:pt x="1438021" y="238506"/>
                </a:lnTo>
                <a:lnTo>
                  <a:pt x="1441958" y="244348"/>
                </a:lnTo>
                <a:lnTo>
                  <a:pt x="1445894" y="250062"/>
                </a:lnTo>
                <a:lnTo>
                  <a:pt x="1453768" y="251587"/>
                </a:lnTo>
                <a:lnTo>
                  <a:pt x="1512254" y="211962"/>
                </a:lnTo>
                <a:lnTo>
                  <a:pt x="1506727" y="211962"/>
                </a:lnTo>
                <a:lnTo>
                  <a:pt x="1473265" y="207813"/>
                </a:lnTo>
                <a:close/>
              </a:path>
              <a:path w="1527810" h="252095" extrusionOk="0">
                <a:moveTo>
                  <a:pt x="1489242" y="196992"/>
                </a:moveTo>
                <a:lnTo>
                  <a:pt x="1473265" y="207813"/>
                </a:lnTo>
                <a:lnTo>
                  <a:pt x="1506727" y="211962"/>
                </a:lnTo>
                <a:lnTo>
                  <a:pt x="1507254" y="207772"/>
                </a:lnTo>
                <a:lnTo>
                  <a:pt x="1498853" y="207772"/>
                </a:lnTo>
                <a:lnTo>
                  <a:pt x="1489242" y="196992"/>
                </a:lnTo>
                <a:close/>
              </a:path>
              <a:path w="1527810" h="252095" extrusionOk="0">
                <a:moveTo>
                  <a:pt x="1460118" y="134747"/>
                </a:moveTo>
                <a:lnTo>
                  <a:pt x="1449704" y="144144"/>
                </a:lnTo>
                <a:lnTo>
                  <a:pt x="1449197" y="152146"/>
                </a:lnTo>
                <a:lnTo>
                  <a:pt x="1453896" y="157353"/>
                </a:lnTo>
                <a:lnTo>
                  <a:pt x="1476348" y="182532"/>
                </a:lnTo>
                <a:lnTo>
                  <a:pt x="1509902" y="186690"/>
                </a:lnTo>
                <a:lnTo>
                  <a:pt x="1506727" y="211962"/>
                </a:lnTo>
                <a:lnTo>
                  <a:pt x="1512254" y="211962"/>
                </a:lnTo>
                <a:lnTo>
                  <a:pt x="1527428" y="201675"/>
                </a:lnTo>
                <a:lnTo>
                  <a:pt x="1472818" y="140462"/>
                </a:lnTo>
                <a:lnTo>
                  <a:pt x="1468247" y="135255"/>
                </a:lnTo>
                <a:lnTo>
                  <a:pt x="1460118" y="134747"/>
                </a:lnTo>
                <a:close/>
              </a:path>
              <a:path w="1527810" h="252095" extrusionOk="0">
                <a:moveTo>
                  <a:pt x="3048" y="0"/>
                </a:moveTo>
                <a:lnTo>
                  <a:pt x="0" y="25146"/>
                </a:lnTo>
                <a:lnTo>
                  <a:pt x="1473265" y="207813"/>
                </a:lnTo>
                <a:lnTo>
                  <a:pt x="1489242" y="196992"/>
                </a:lnTo>
                <a:lnTo>
                  <a:pt x="1476348" y="182532"/>
                </a:lnTo>
                <a:lnTo>
                  <a:pt x="3048" y="0"/>
                </a:lnTo>
                <a:close/>
              </a:path>
              <a:path w="1527810" h="252095" extrusionOk="0">
                <a:moveTo>
                  <a:pt x="1501266" y="188849"/>
                </a:moveTo>
                <a:lnTo>
                  <a:pt x="1489242" y="196992"/>
                </a:lnTo>
                <a:lnTo>
                  <a:pt x="1498853" y="207772"/>
                </a:lnTo>
                <a:lnTo>
                  <a:pt x="1501266" y="188849"/>
                </a:lnTo>
                <a:close/>
              </a:path>
              <a:path w="1527810" h="252095" extrusionOk="0">
                <a:moveTo>
                  <a:pt x="1509631" y="188849"/>
                </a:moveTo>
                <a:lnTo>
                  <a:pt x="1501266" y="188849"/>
                </a:lnTo>
                <a:lnTo>
                  <a:pt x="1498853" y="207772"/>
                </a:lnTo>
                <a:lnTo>
                  <a:pt x="1507254" y="207772"/>
                </a:lnTo>
                <a:lnTo>
                  <a:pt x="1509631" y="188849"/>
                </a:lnTo>
                <a:close/>
              </a:path>
              <a:path w="1527810" h="252095" extrusionOk="0">
                <a:moveTo>
                  <a:pt x="1476348" y="182532"/>
                </a:moveTo>
                <a:lnTo>
                  <a:pt x="1489242" y="196992"/>
                </a:lnTo>
                <a:lnTo>
                  <a:pt x="1501266" y="188849"/>
                </a:lnTo>
                <a:lnTo>
                  <a:pt x="1509631" y="188849"/>
                </a:lnTo>
                <a:lnTo>
                  <a:pt x="1509902" y="186690"/>
                </a:lnTo>
                <a:lnTo>
                  <a:pt x="1476348" y="1825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1" name="Shape 3151"/>
          <p:cNvSpPr/>
          <p:nvPr/>
        </p:nvSpPr>
        <p:spPr>
          <a:xfrm>
            <a:off x="4553711" y="2887979"/>
            <a:ext cx="1702308" cy="810768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2" name="Shape 3152"/>
          <p:cNvSpPr/>
          <p:nvPr/>
        </p:nvSpPr>
        <p:spPr>
          <a:xfrm>
            <a:off x="4596384" y="2968244"/>
            <a:ext cx="1530985" cy="668020"/>
          </a:xfrm>
          <a:custGeom>
            <a:avLst/>
            <a:gdLst/>
            <a:ahLst/>
            <a:cxnLst/>
            <a:rect l="0" t="0" r="0" b="0"/>
            <a:pathLst>
              <a:path w="1530985" h="668020" extrusionOk="0">
                <a:moveTo>
                  <a:pt x="1476848" y="37115"/>
                </a:moveTo>
                <a:lnTo>
                  <a:pt x="0" y="644270"/>
                </a:lnTo>
                <a:lnTo>
                  <a:pt x="9651" y="667765"/>
                </a:lnTo>
                <a:lnTo>
                  <a:pt x="1486524" y="60600"/>
                </a:lnTo>
                <a:lnTo>
                  <a:pt x="1495093" y="43317"/>
                </a:lnTo>
                <a:lnTo>
                  <a:pt x="1476848" y="37115"/>
                </a:lnTo>
                <a:close/>
              </a:path>
              <a:path w="1530985" h="668020" extrusionOk="0">
                <a:moveTo>
                  <a:pt x="1517673" y="24256"/>
                </a:moveTo>
                <a:lnTo>
                  <a:pt x="1508125" y="24256"/>
                </a:lnTo>
                <a:lnTo>
                  <a:pt x="1517777" y="47751"/>
                </a:lnTo>
                <a:lnTo>
                  <a:pt x="1486524" y="60600"/>
                </a:lnTo>
                <a:lnTo>
                  <a:pt x="1471549" y="90804"/>
                </a:lnTo>
                <a:lnTo>
                  <a:pt x="1468374" y="97027"/>
                </a:lnTo>
                <a:lnTo>
                  <a:pt x="1470914" y="104775"/>
                </a:lnTo>
                <a:lnTo>
                  <a:pt x="1477137" y="107822"/>
                </a:lnTo>
                <a:lnTo>
                  <a:pt x="1483487" y="110997"/>
                </a:lnTo>
                <a:lnTo>
                  <a:pt x="1491106" y="108457"/>
                </a:lnTo>
                <a:lnTo>
                  <a:pt x="1494281" y="102107"/>
                </a:lnTo>
                <a:lnTo>
                  <a:pt x="1530730" y="28701"/>
                </a:lnTo>
                <a:lnTo>
                  <a:pt x="1517673" y="24256"/>
                </a:lnTo>
                <a:close/>
              </a:path>
              <a:path w="1530985" h="668020" extrusionOk="0">
                <a:moveTo>
                  <a:pt x="1495093" y="43317"/>
                </a:moveTo>
                <a:lnTo>
                  <a:pt x="1486524" y="60600"/>
                </a:lnTo>
                <a:lnTo>
                  <a:pt x="1517159" y="48005"/>
                </a:lnTo>
                <a:lnTo>
                  <a:pt x="1508887" y="48005"/>
                </a:lnTo>
                <a:lnTo>
                  <a:pt x="1495093" y="43317"/>
                </a:lnTo>
                <a:close/>
              </a:path>
              <a:path w="1530985" h="668020" extrusionOk="0">
                <a:moveTo>
                  <a:pt x="1501520" y="30352"/>
                </a:moveTo>
                <a:lnTo>
                  <a:pt x="1495093" y="43317"/>
                </a:lnTo>
                <a:lnTo>
                  <a:pt x="1508887" y="48005"/>
                </a:lnTo>
                <a:lnTo>
                  <a:pt x="1501520" y="30352"/>
                </a:lnTo>
                <a:close/>
              </a:path>
              <a:path w="1530985" h="668020" extrusionOk="0">
                <a:moveTo>
                  <a:pt x="1510629" y="30352"/>
                </a:moveTo>
                <a:lnTo>
                  <a:pt x="1501520" y="30352"/>
                </a:lnTo>
                <a:lnTo>
                  <a:pt x="1508887" y="48005"/>
                </a:lnTo>
                <a:lnTo>
                  <a:pt x="1517159" y="48005"/>
                </a:lnTo>
                <a:lnTo>
                  <a:pt x="1517777" y="47751"/>
                </a:lnTo>
                <a:lnTo>
                  <a:pt x="1510629" y="30352"/>
                </a:lnTo>
                <a:close/>
              </a:path>
              <a:path w="1530985" h="668020" extrusionOk="0">
                <a:moveTo>
                  <a:pt x="1508125" y="24256"/>
                </a:moveTo>
                <a:lnTo>
                  <a:pt x="1476848" y="37115"/>
                </a:lnTo>
                <a:lnTo>
                  <a:pt x="1495093" y="43317"/>
                </a:lnTo>
                <a:lnTo>
                  <a:pt x="1501520" y="30352"/>
                </a:lnTo>
                <a:lnTo>
                  <a:pt x="1510629" y="30352"/>
                </a:lnTo>
                <a:lnTo>
                  <a:pt x="1508125" y="24256"/>
                </a:lnTo>
                <a:close/>
              </a:path>
              <a:path w="1530985" h="668020" extrusionOk="0">
                <a:moveTo>
                  <a:pt x="1446529" y="0"/>
                </a:moveTo>
                <a:lnTo>
                  <a:pt x="1439290" y="3555"/>
                </a:lnTo>
                <a:lnTo>
                  <a:pt x="1434718" y="16763"/>
                </a:lnTo>
                <a:lnTo>
                  <a:pt x="1438275" y="24002"/>
                </a:lnTo>
                <a:lnTo>
                  <a:pt x="1476848" y="37115"/>
                </a:lnTo>
                <a:lnTo>
                  <a:pt x="1508125" y="24256"/>
                </a:lnTo>
                <a:lnTo>
                  <a:pt x="1517673" y="24256"/>
                </a:lnTo>
                <a:lnTo>
                  <a:pt x="1446529" y="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3" name="Shape 3153"/>
          <p:cNvSpPr/>
          <p:nvPr/>
        </p:nvSpPr>
        <p:spPr>
          <a:xfrm>
            <a:off x="4550664" y="3592067"/>
            <a:ext cx="1705356" cy="1306067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4" name="Shape 3154"/>
          <p:cNvSpPr/>
          <p:nvPr/>
        </p:nvSpPr>
        <p:spPr>
          <a:xfrm>
            <a:off x="4593590" y="3614039"/>
            <a:ext cx="1533525" cy="1143635"/>
          </a:xfrm>
          <a:custGeom>
            <a:avLst/>
            <a:gdLst/>
            <a:ahLst/>
            <a:cxnLst/>
            <a:rect l="0" t="0" r="0" b="0"/>
            <a:pathLst>
              <a:path w="1533525" h="1143635" extrusionOk="0">
                <a:moveTo>
                  <a:pt x="1483341" y="1114807"/>
                </a:moveTo>
                <a:lnTo>
                  <a:pt x="1449705" y="1117600"/>
                </a:lnTo>
                <a:lnTo>
                  <a:pt x="1442720" y="1118108"/>
                </a:lnTo>
                <a:lnTo>
                  <a:pt x="1437513" y="1124331"/>
                </a:lnTo>
                <a:lnTo>
                  <a:pt x="1438148" y="1131316"/>
                </a:lnTo>
                <a:lnTo>
                  <a:pt x="1438656" y="1138301"/>
                </a:lnTo>
                <a:lnTo>
                  <a:pt x="1444879" y="1143508"/>
                </a:lnTo>
                <a:lnTo>
                  <a:pt x="1533525" y="1136142"/>
                </a:lnTo>
                <a:lnTo>
                  <a:pt x="1533247" y="1134872"/>
                </a:lnTo>
                <a:lnTo>
                  <a:pt x="1510538" y="1134872"/>
                </a:lnTo>
                <a:lnTo>
                  <a:pt x="1483341" y="1114807"/>
                </a:lnTo>
                <a:close/>
              </a:path>
              <a:path w="1533525" h="1143635" extrusionOk="0">
                <a:moveTo>
                  <a:pt x="1502572" y="1113210"/>
                </a:moveTo>
                <a:lnTo>
                  <a:pt x="1483341" y="1114807"/>
                </a:lnTo>
                <a:lnTo>
                  <a:pt x="1510538" y="1134872"/>
                </a:lnTo>
                <a:lnTo>
                  <a:pt x="1516076" y="1127379"/>
                </a:lnTo>
                <a:lnTo>
                  <a:pt x="1505712" y="1127379"/>
                </a:lnTo>
                <a:lnTo>
                  <a:pt x="1502572" y="1113210"/>
                </a:lnTo>
                <a:close/>
              </a:path>
              <a:path w="1533525" h="1143635" extrusionOk="0">
                <a:moveTo>
                  <a:pt x="1507744" y="1044829"/>
                </a:moveTo>
                <a:lnTo>
                  <a:pt x="1500886" y="1046353"/>
                </a:lnTo>
                <a:lnTo>
                  <a:pt x="1494027" y="1047750"/>
                </a:lnTo>
                <a:lnTo>
                  <a:pt x="1489710" y="1054608"/>
                </a:lnTo>
                <a:lnTo>
                  <a:pt x="1491107" y="1061466"/>
                </a:lnTo>
                <a:lnTo>
                  <a:pt x="1498384" y="1094308"/>
                </a:lnTo>
                <a:lnTo>
                  <a:pt x="1525651" y="1114425"/>
                </a:lnTo>
                <a:lnTo>
                  <a:pt x="1510538" y="1134872"/>
                </a:lnTo>
                <a:lnTo>
                  <a:pt x="1533247" y="1134872"/>
                </a:lnTo>
                <a:lnTo>
                  <a:pt x="1515999" y="1056005"/>
                </a:lnTo>
                <a:lnTo>
                  <a:pt x="1514475" y="1049147"/>
                </a:lnTo>
                <a:lnTo>
                  <a:pt x="1507744" y="1044829"/>
                </a:lnTo>
                <a:close/>
              </a:path>
              <a:path w="1533525" h="1143635" extrusionOk="0">
                <a:moveTo>
                  <a:pt x="1517014" y="1112012"/>
                </a:moveTo>
                <a:lnTo>
                  <a:pt x="1502572" y="1113210"/>
                </a:lnTo>
                <a:lnTo>
                  <a:pt x="1505712" y="1127379"/>
                </a:lnTo>
                <a:lnTo>
                  <a:pt x="1517014" y="1112012"/>
                </a:lnTo>
                <a:close/>
              </a:path>
              <a:path w="1533525" h="1143635" extrusionOk="0">
                <a:moveTo>
                  <a:pt x="1522380" y="1112012"/>
                </a:moveTo>
                <a:lnTo>
                  <a:pt x="1517014" y="1112012"/>
                </a:lnTo>
                <a:lnTo>
                  <a:pt x="1505712" y="1127379"/>
                </a:lnTo>
                <a:lnTo>
                  <a:pt x="1516076" y="1127379"/>
                </a:lnTo>
                <a:lnTo>
                  <a:pt x="1525651" y="1114425"/>
                </a:lnTo>
                <a:lnTo>
                  <a:pt x="1522380" y="1112012"/>
                </a:lnTo>
                <a:close/>
              </a:path>
              <a:path w="1533525" h="1143635" extrusionOk="0">
                <a:moveTo>
                  <a:pt x="15112" y="0"/>
                </a:moveTo>
                <a:lnTo>
                  <a:pt x="0" y="20447"/>
                </a:lnTo>
                <a:lnTo>
                  <a:pt x="1483341" y="1114807"/>
                </a:lnTo>
                <a:lnTo>
                  <a:pt x="1502572" y="1113210"/>
                </a:lnTo>
                <a:lnTo>
                  <a:pt x="1498384" y="1094308"/>
                </a:lnTo>
                <a:lnTo>
                  <a:pt x="15112" y="0"/>
                </a:lnTo>
                <a:close/>
              </a:path>
              <a:path w="1533525" h="1143635" extrusionOk="0">
                <a:moveTo>
                  <a:pt x="1498384" y="1094308"/>
                </a:moveTo>
                <a:lnTo>
                  <a:pt x="1502572" y="1113210"/>
                </a:lnTo>
                <a:lnTo>
                  <a:pt x="1517014" y="1112012"/>
                </a:lnTo>
                <a:lnTo>
                  <a:pt x="1522380" y="1112012"/>
                </a:lnTo>
                <a:lnTo>
                  <a:pt x="1498384" y="109430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5" name="Shape 3155"/>
          <p:cNvSpPr/>
          <p:nvPr/>
        </p:nvSpPr>
        <p:spPr>
          <a:xfrm>
            <a:off x="4553711" y="3692652"/>
            <a:ext cx="1702308" cy="848868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6" name="Shape 3156"/>
          <p:cNvSpPr/>
          <p:nvPr/>
        </p:nvSpPr>
        <p:spPr>
          <a:xfrm>
            <a:off x="4596129" y="3774821"/>
            <a:ext cx="1530985" cy="704215"/>
          </a:xfrm>
          <a:custGeom>
            <a:avLst/>
            <a:gdLst/>
            <a:ahLst/>
            <a:cxnLst/>
            <a:rect l="0" t="0" r="0" b="0"/>
            <a:pathLst>
              <a:path w="1530985" h="704214" extrusionOk="0">
                <a:moveTo>
                  <a:pt x="1477281" y="36497"/>
                </a:moveTo>
                <a:lnTo>
                  <a:pt x="0" y="680973"/>
                </a:lnTo>
                <a:lnTo>
                  <a:pt x="10160" y="704214"/>
                </a:lnTo>
                <a:lnTo>
                  <a:pt x="1487507" y="59710"/>
                </a:lnTo>
                <a:lnTo>
                  <a:pt x="1495702" y="42347"/>
                </a:lnTo>
                <a:lnTo>
                  <a:pt x="1477281" y="36497"/>
                </a:lnTo>
                <a:close/>
              </a:path>
              <a:path w="1530985" h="704214" extrusionOk="0">
                <a:moveTo>
                  <a:pt x="1518631" y="22986"/>
                </a:moveTo>
                <a:lnTo>
                  <a:pt x="1508252" y="22986"/>
                </a:lnTo>
                <a:lnTo>
                  <a:pt x="1518412" y="46227"/>
                </a:lnTo>
                <a:lnTo>
                  <a:pt x="1487507" y="59710"/>
                </a:lnTo>
                <a:lnTo>
                  <a:pt x="1473073" y="90296"/>
                </a:lnTo>
                <a:lnTo>
                  <a:pt x="1470152" y="96646"/>
                </a:lnTo>
                <a:lnTo>
                  <a:pt x="1472819" y="104139"/>
                </a:lnTo>
                <a:lnTo>
                  <a:pt x="1479169" y="107187"/>
                </a:lnTo>
                <a:lnTo>
                  <a:pt x="1485519" y="110108"/>
                </a:lnTo>
                <a:lnTo>
                  <a:pt x="1493012" y="107441"/>
                </a:lnTo>
                <a:lnTo>
                  <a:pt x="1496060" y="101091"/>
                </a:lnTo>
                <a:lnTo>
                  <a:pt x="1530985" y="26923"/>
                </a:lnTo>
                <a:lnTo>
                  <a:pt x="1518631" y="22986"/>
                </a:lnTo>
                <a:close/>
              </a:path>
              <a:path w="1530985" h="704214" extrusionOk="0">
                <a:moveTo>
                  <a:pt x="1495702" y="42347"/>
                </a:moveTo>
                <a:lnTo>
                  <a:pt x="1487507" y="59710"/>
                </a:lnTo>
                <a:lnTo>
                  <a:pt x="1517247" y="46735"/>
                </a:lnTo>
                <a:lnTo>
                  <a:pt x="1509522" y="46735"/>
                </a:lnTo>
                <a:lnTo>
                  <a:pt x="1495702" y="42347"/>
                </a:lnTo>
                <a:close/>
              </a:path>
              <a:path w="1530985" h="704214" extrusionOk="0">
                <a:moveTo>
                  <a:pt x="1501902" y="29209"/>
                </a:moveTo>
                <a:lnTo>
                  <a:pt x="1495702" y="42347"/>
                </a:lnTo>
                <a:lnTo>
                  <a:pt x="1509522" y="46735"/>
                </a:lnTo>
                <a:lnTo>
                  <a:pt x="1501902" y="29209"/>
                </a:lnTo>
                <a:close/>
              </a:path>
              <a:path w="1530985" h="704214" extrusionOk="0">
                <a:moveTo>
                  <a:pt x="1510972" y="29209"/>
                </a:moveTo>
                <a:lnTo>
                  <a:pt x="1501902" y="29209"/>
                </a:lnTo>
                <a:lnTo>
                  <a:pt x="1509522" y="46735"/>
                </a:lnTo>
                <a:lnTo>
                  <a:pt x="1517247" y="46735"/>
                </a:lnTo>
                <a:lnTo>
                  <a:pt x="1518412" y="46227"/>
                </a:lnTo>
                <a:lnTo>
                  <a:pt x="1510972" y="29209"/>
                </a:lnTo>
                <a:close/>
              </a:path>
              <a:path w="1530985" h="704214" extrusionOk="0">
                <a:moveTo>
                  <a:pt x="1508252" y="22986"/>
                </a:moveTo>
                <a:lnTo>
                  <a:pt x="1477281" y="36497"/>
                </a:lnTo>
                <a:lnTo>
                  <a:pt x="1495702" y="42347"/>
                </a:lnTo>
                <a:lnTo>
                  <a:pt x="1501902" y="29209"/>
                </a:lnTo>
                <a:lnTo>
                  <a:pt x="1510972" y="29209"/>
                </a:lnTo>
                <a:lnTo>
                  <a:pt x="1508252" y="22986"/>
                </a:lnTo>
                <a:close/>
              </a:path>
              <a:path w="1530985" h="704214" extrusionOk="0">
                <a:moveTo>
                  <a:pt x="1446149" y="0"/>
                </a:moveTo>
                <a:lnTo>
                  <a:pt x="1439037" y="3682"/>
                </a:lnTo>
                <a:lnTo>
                  <a:pt x="1436878" y="10413"/>
                </a:lnTo>
                <a:lnTo>
                  <a:pt x="1434846" y="17017"/>
                </a:lnTo>
                <a:lnTo>
                  <a:pt x="1438529" y="24129"/>
                </a:lnTo>
                <a:lnTo>
                  <a:pt x="1477281" y="36497"/>
                </a:lnTo>
                <a:lnTo>
                  <a:pt x="1508252" y="22986"/>
                </a:lnTo>
                <a:lnTo>
                  <a:pt x="1518631" y="22986"/>
                </a:lnTo>
                <a:lnTo>
                  <a:pt x="1452880" y="2031"/>
                </a:lnTo>
                <a:lnTo>
                  <a:pt x="144614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7" name="Shape 3157"/>
          <p:cNvSpPr/>
          <p:nvPr/>
        </p:nvSpPr>
        <p:spPr>
          <a:xfrm>
            <a:off x="4549140" y="2877311"/>
            <a:ext cx="1706880" cy="1661160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8" name="Shape 3158"/>
          <p:cNvSpPr/>
          <p:nvPr/>
        </p:nvSpPr>
        <p:spPr>
          <a:xfrm>
            <a:off x="4592320" y="2985389"/>
            <a:ext cx="1534795" cy="1491615"/>
          </a:xfrm>
          <a:custGeom>
            <a:avLst/>
            <a:gdLst/>
            <a:ahLst/>
            <a:cxnLst/>
            <a:rect l="0" t="0" r="0" b="0"/>
            <a:pathLst>
              <a:path w="1534795" h="1491614" extrusionOk="0">
                <a:moveTo>
                  <a:pt x="1507204" y="26899"/>
                </a:moveTo>
                <a:lnTo>
                  <a:pt x="1487928" y="27879"/>
                </a:lnTo>
                <a:lnTo>
                  <a:pt x="0" y="1472946"/>
                </a:lnTo>
                <a:lnTo>
                  <a:pt x="17652" y="1491107"/>
                </a:lnTo>
                <a:lnTo>
                  <a:pt x="1505653" y="45970"/>
                </a:lnTo>
                <a:lnTo>
                  <a:pt x="1507204" y="26899"/>
                </a:lnTo>
                <a:close/>
              </a:path>
              <a:path w="1534795" h="1491614" extrusionOk="0">
                <a:moveTo>
                  <a:pt x="1534446" y="4318"/>
                </a:moveTo>
                <a:lnTo>
                  <a:pt x="1512189" y="4318"/>
                </a:lnTo>
                <a:lnTo>
                  <a:pt x="1529841" y="22478"/>
                </a:lnTo>
                <a:lnTo>
                  <a:pt x="1505653" y="45970"/>
                </a:lnTo>
                <a:lnTo>
                  <a:pt x="1502917" y="79628"/>
                </a:lnTo>
                <a:lnTo>
                  <a:pt x="1502282" y="86613"/>
                </a:lnTo>
                <a:lnTo>
                  <a:pt x="1507489" y="92837"/>
                </a:lnTo>
                <a:lnTo>
                  <a:pt x="1514475" y="93345"/>
                </a:lnTo>
                <a:lnTo>
                  <a:pt x="1521459" y="93980"/>
                </a:lnTo>
                <a:lnTo>
                  <a:pt x="1527682" y="88773"/>
                </a:lnTo>
                <a:lnTo>
                  <a:pt x="1528190" y="81787"/>
                </a:lnTo>
                <a:lnTo>
                  <a:pt x="1534446" y="4318"/>
                </a:lnTo>
                <a:close/>
              </a:path>
              <a:path w="1534795" h="1491614" extrusionOk="0">
                <a:moveTo>
                  <a:pt x="1520089" y="12446"/>
                </a:moveTo>
                <a:lnTo>
                  <a:pt x="1508378" y="12446"/>
                </a:lnTo>
                <a:lnTo>
                  <a:pt x="1521714" y="26162"/>
                </a:lnTo>
                <a:lnTo>
                  <a:pt x="1507204" y="26899"/>
                </a:lnTo>
                <a:lnTo>
                  <a:pt x="1505653" y="45970"/>
                </a:lnTo>
                <a:lnTo>
                  <a:pt x="1529841" y="22478"/>
                </a:lnTo>
                <a:lnTo>
                  <a:pt x="1520089" y="12446"/>
                </a:lnTo>
                <a:close/>
              </a:path>
              <a:path w="1534795" h="1491614" extrusionOk="0">
                <a:moveTo>
                  <a:pt x="1534794" y="0"/>
                </a:moveTo>
                <a:lnTo>
                  <a:pt x="1445894" y="4572"/>
                </a:lnTo>
                <a:lnTo>
                  <a:pt x="1440560" y="10540"/>
                </a:lnTo>
                <a:lnTo>
                  <a:pt x="1441322" y="24637"/>
                </a:lnTo>
                <a:lnTo>
                  <a:pt x="1447291" y="29972"/>
                </a:lnTo>
                <a:lnTo>
                  <a:pt x="1487928" y="27879"/>
                </a:lnTo>
                <a:lnTo>
                  <a:pt x="1512189" y="4318"/>
                </a:lnTo>
                <a:lnTo>
                  <a:pt x="1534446" y="4318"/>
                </a:lnTo>
                <a:lnTo>
                  <a:pt x="1534794" y="0"/>
                </a:lnTo>
                <a:close/>
              </a:path>
              <a:path w="1534795" h="1491614" extrusionOk="0">
                <a:moveTo>
                  <a:pt x="1512189" y="4318"/>
                </a:moveTo>
                <a:lnTo>
                  <a:pt x="1487928" y="27879"/>
                </a:lnTo>
                <a:lnTo>
                  <a:pt x="1507204" y="26899"/>
                </a:lnTo>
                <a:lnTo>
                  <a:pt x="1508378" y="12446"/>
                </a:lnTo>
                <a:lnTo>
                  <a:pt x="1520089" y="12446"/>
                </a:lnTo>
                <a:lnTo>
                  <a:pt x="1512189" y="4318"/>
                </a:lnTo>
                <a:close/>
              </a:path>
              <a:path w="1534795" h="1491614" extrusionOk="0">
                <a:moveTo>
                  <a:pt x="1508378" y="12446"/>
                </a:moveTo>
                <a:lnTo>
                  <a:pt x="1507204" y="26899"/>
                </a:lnTo>
                <a:lnTo>
                  <a:pt x="1521714" y="26162"/>
                </a:lnTo>
                <a:lnTo>
                  <a:pt x="1508378" y="12446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9" name="Shape 3159"/>
          <p:cNvSpPr/>
          <p:nvPr/>
        </p:nvSpPr>
        <p:spPr>
          <a:xfrm>
            <a:off x="4556759" y="4431791"/>
            <a:ext cx="1699260" cy="455675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0" name="Shape 3160"/>
          <p:cNvSpPr/>
          <p:nvPr/>
        </p:nvSpPr>
        <p:spPr>
          <a:xfrm>
            <a:off x="4598923" y="4454905"/>
            <a:ext cx="1528445" cy="330200"/>
          </a:xfrm>
          <a:custGeom>
            <a:avLst/>
            <a:gdLst/>
            <a:ahLst/>
            <a:cxnLst/>
            <a:rect l="0" t="0" r="0" b="0"/>
            <a:pathLst>
              <a:path w="1528445" h="330200" extrusionOk="0">
                <a:moveTo>
                  <a:pt x="1473764" y="286833"/>
                </a:moveTo>
                <a:lnTo>
                  <a:pt x="1438910" y="307848"/>
                </a:lnTo>
                <a:lnTo>
                  <a:pt x="1437004" y="315722"/>
                </a:lnTo>
                <a:lnTo>
                  <a:pt x="1440561" y="321691"/>
                </a:lnTo>
                <a:lnTo>
                  <a:pt x="1444243" y="327660"/>
                </a:lnTo>
                <a:lnTo>
                  <a:pt x="1451990" y="329692"/>
                </a:lnTo>
                <a:lnTo>
                  <a:pt x="1457960" y="326009"/>
                </a:lnTo>
                <a:lnTo>
                  <a:pt x="1513051" y="292735"/>
                </a:lnTo>
                <a:lnTo>
                  <a:pt x="1506981" y="292735"/>
                </a:lnTo>
                <a:lnTo>
                  <a:pt x="1473764" y="286833"/>
                </a:lnTo>
                <a:close/>
              </a:path>
              <a:path w="1528445" h="330200" extrusionOk="0">
                <a:moveTo>
                  <a:pt x="1490269" y="276858"/>
                </a:moveTo>
                <a:lnTo>
                  <a:pt x="1473764" y="286833"/>
                </a:lnTo>
                <a:lnTo>
                  <a:pt x="1506981" y="292735"/>
                </a:lnTo>
                <a:lnTo>
                  <a:pt x="1507794" y="288163"/>
                </a:lnTo>
                <a:lnTo>
                  <a:pt x="1499362" y="288163"/>
                </a:lnTo>
                <a:lnTo>
                  <a:pt x="1490269" y="276858"/>
                </a:lnTo>
                <a:close/>
              </a:path>
              <a:path w="1528445" h="330200" extrusionOk="0">
                <a:moveTo>
                  <a:pt x="1464564" y="213360"/>
                </a:moveTo>
                <a:lnTo>
                  <a:pt x="1459102" y="217678"/>
                </a:lnTo>
                <a:lnTo>
                  <a:pt x="1453641" y="222123"/>
                </a:lnTo>
                <a:lnTo>
                  <a:pt x="1452752" y="230124"/>
                </a:lnTo>
                <a:lnTo>
                  <a:pt x="1457071" y="235585"/>
                </a:lnTo>
                <a:lnTo>
                  <a:pt x="1478162" y="261806"/>
                </a:lnTo>
                <a:lnTo>
                  <a:pt x="1511427" y="267716"/>
                </a:lnTo>
                <a:lnTo>
                  <a:pt x="1506981" y="292735"/>
                </a:lnTo>
                <a:lnTo>
                  <a:pt x="1513051" y="292735"/>
                </a:lnTo>
                <a:lnTo>
                  <a:pt x="1528190" y="283591"/>
                </a:lnTo>
                <a:lnTo>
                  <a:pt x="1476883" y="219710"/>
                </a:lnTo>
                <a:lnTo>
                  <a:pt x="1472564" y="214249"/>
                </a:lnTo>
                <a:lnTo>
                  <a:pt x="1464564" y="213360"/>
                </a:lnTo>
                <a:close/>
              </a:path>
              <a:path w="1528445" h="330200" extrusionOk="0">
                <a:moveTo>
                  <a:pt x="1502664" y="269367"/>
                </a:moveTo>
                <a:lnTo>
                  <a:pt x="1490269" y="276858"/>
                </a:lnTo>
                <a:lnTo>
                  <a:pt x="1499362" y="288163"/>
                </a:lnTo>
                <a:lnTo>
                  <a:pt x="1502664" y="269367"/>
                </a:lnTo>
                <a:close/>
              </a:path>
              <a:path w="1528445" h="330200" extrusionOk="0">
                <a:moveTo>
                  <a:pt x="1511133" y="269367"/>
                </a:moveTo>
                <a:lnTo>
                  <a:pt x="1502664" y="269367"/>
                </a:lnTo>
                <a:lnTo>
                  <a:pt x="1499362" y="288163"/>
                </a:lnTo>
                <a:lnTo>
                  <a:pt x="1507794" y="288163"/>
                </a:lnTo>
                <a:lnTo>
                  <a:pt x="1511133" y="269367"/>
                </a:lnTo>
                <a:close/>
              </a:path>
              <a:path w="1528445" h="330200" extrusionOk="0">
                <a:moveTo>
                  <a:pt x="4445" y="0"/>
                </a:moveTo>
                <a:lnTo>
                  <a:pt x="0" y="25019"/>
                </a:lnTo>
                <a:lnTo>
                  <a:pt x="1473764" y="286833"/>
                </a:lnTo>
                <a:lnTo>
                  <a:pt x="1490269" y="276858"/>
                </a:lnTo>
                <a:lnTo>
                  <a:pt x="1478162" y="261806"/>
                </a:lnTo>
                <a:lnTo>
                  <a:pt x="4445" y="0"/>
                </a:lnTo>
                <a:close/>
              </a:path>
              <a:path w="1528445" h="330200" extrusionOk="0">
                <a:moveTo>
                  <a:pt x="1478162" y="261806"/>
                </a:moveTo>
                <a:lnTo>
                  <a:pt x="1490269" y="276858"/>
                </a:lnTo>
                <a:lnTo>
                  <a:pt x="1502664" y="269367"/>
                </a:lnTo>
                <a:lnTo>
                  <a:pt x="1511133" y="269367"/>
                </a:lnTo>
                <a:lnTo>
                  <a:pt x="1511427" y="267716"/>
                </a:lnTo>
                <a:lnTo>
                  <a:pt x="1478162" y="261806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1" name="Shape 3161"/>
          <p:cNvSpPr/>
          <p:nvPr/>
        </p:nvSpPr>
        <p:spPr>
          <a:xfrm>
            <a:off x="4549140" y="3692652"/>
            <a:ext cx="1706880" cy="1738883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2" name="Shape 3162"/>
          <p:cNvSpPr/>
          <p:nvPr/>
        </p:nvSpPr>
        <p:spPr>
          <a:xfrm>
            <a:off x="4592065" y="3801745"/>
            <a:ext cx="1535430" cy="1566545"/>
          </a:xfrm>
          <a:custGeom>
            <a:avLst/>
            <a:gdLst/>
            <a:ahLst/>
            <a:cxnLst/>
            <a:rect l="0" t="0" r="0" b="0"/>
            <a:pathLst>
              <a:path w="1535429" h="1566545" extrusionOk="0">
                <a:moveTo>
                  <a:pt x="1508068" y="27540"/>
                </a:moveTo>
                <a:lnTo>
                  <a:pt x="1488859" y="29026"/>
                </a:lnTo>
                <a:lnTo>
                  <a:pt x="0" y="1548637"/>
                </a:lnTo>
                <a:lnTo>
                  <a:pt x="18161" y="1566417"/>
                </a:lnTo>
                <a:lnTo>
                  <a:pt x="1506975" y="46852"/>
                </a:lnTo>
                <a:lnTo>
                  <a:pt x="1508068" y="27540"/>
                </a:lnTo>
                <a:close/>
              </a:path>
              <a:path w="1535429" h="1566545" extrusionOk="0">
                <a:moveTo>
                  <a:pt x="1534779" y="4825"/>
                </a:moveTo>
                <a:lnTo>
                  <a:pt x="1512570" y="4825"/>
                </a:lnTo>
                <a:lnTo>
                  <a:pt x="1530731" y="22605"/>
                </a:lnTo>
                <a:lnTo>
                  <a:pt x="1506975" y="46852"/>
                </a:lnTo>
                <a:lnTo>
                  <a:pt x="1504995" y="81914"/>
                </a:lnTo>
                <a:lnTo>
                  <a:pt x="1504696" y="87502"/>
                </a:lnTo>
                <a:lnTo>
                  <a:pt x="1510030" y="93471"/>
                </a:lnTo>
                <a:lnTo>
                  <a:pt x="1524127" y="94233"/>
                </a:lnTo>
                <a:lnTo>
                  <a:pt x="1530096" y="88899"/>
                </a:lnTo>
                <a:lnTo>
                  <a:pt x="1534779" y="4825"/>
                </a:lnTo>
                <a:close/>
              </a:path>
              <a:path w="1535429" h="1566545" extrusionOk="0">
                <a:moveTo>
                  <a:pt x="1521001" y="13080"/>
                </a:moveTo>
                <a:lnTo>
                  <a:pt x="1508887" y="13080"/>
                </a:lnTo>
                <a:lnTo>
                  <a:pt x="1522603" y="26415"/>
                </a:lnTo>
                <a:lnTo>
                  <a:pt x="1508068" y="27540"/>
                </a:lnTo>
                <a:lnTo>
                  <a:pt x="1506975" y="46852"/>
                </a:lnTo>
                <a:lnTo>
                  <a:pt x="1530731" y="22605"/>
                </a:lnTo>
                <a:lnTo>
                  <a:pt x="1521001" y="13080"/>
                </a:lnTo>
                <a:close/>
              </a:path>
              <a:path w="1535429" h="1566545" extrusionOk="0">
                <a:moveTo>
                  <a:pt x="1535049" y="0"/>
                </a:moveTo>
                <a:lnTo>
                  <a:pt x="1446276" y="6857"/>
                </a:lnTo>
                <a:lnTo>
                  <a:pt x="1441069" y="12953"/>
                </a:lnTo>
                <a:lnTo>
                  <a:pt x="1441704" y="19938"/>
                </a:lnTo>
                <a:lnTo>
                  <a:pt x="1442212" y="26923"/>
                </a:lnTo>
                <a:lnTo>
                  <a:pt x="1448308" y="32130"/>
                </a:lnTo>
                <a:lnTo>
                  <a:pt x="1488859" y="29026"/>
                </a:lnTo>
                <a:lnTo>
                  <a:pt x="1512570" y="4825"/>
                </a:lnTo>
                <a:lnTo>
                  <a:pt x="1534779" y="4825"/>
                </a:lnTo>
                <a:lnTo>
                  <a:pt x="1535049" y="0"/>
                </a:lnTo>
                <a:close/>
              </a:path>
              <a:path w="1535429" h="1566545" extrusionOk="0">
                <a:moveTo>
                  <a:pt x="1512570" y="4825"/>
                </a:moveTo>
                <a:lnTo>
                  <a:pt x="1488859" y="29026"/>
                </a:lnTo>
                <a:lnTo>
                  <a:pt x="1508068" y="27540"/>
                </a:lnTo>
                <a:lnTo>
                  <a:pt x="1508887" y="13080"/>
                </a:lnTo>
                <a:lnTo>
                  <a:pt x="1521001" y="13080"/>
                </a:lnTo>
                <a:lnTo>
                  <a:pt x="1512570" y="4825"/>
                </a:lnTo>
                <a:close/>
              </a:path>
              <a:path w="1535429" h="1566545" extrusionOk="0">
                <a:moveTo>
                  <a:pt x="1508887" y="13080"/>
                </a:moveTo>
                <a:lnTo>
                  <a:pt x="1508068" y="27540"/>
                </a:lnTo>
                <a:lnTo>
                  <a:pt x="1522603" y="26415"/>
                </a:lnTo>
                <a:lnTo>
                  <a:pt x="1508887" y="1308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3" name="Shape 3163"/>
          <p:cNvSpPr/>
          <p:nvPr/>
        </p:nvSpPr>
        <p:spPr>
          <a:xfrm>
            <a:off x="4547615" y="2877311"/>
            <a:ext cx="1708404" cy="2551176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4" name="Shape 3164"/>
          <p:cNvSpPr/>
          <p:nvPr/>
        </p:nvSpPr>
        <p:spPr>
          <a:xfrm>
            <a:off x="4590541" y="2985389"/>
            <a:ext cx="1550035" cy="2381250"/>
          </a:xfrm>
          <a:custGeom>
            <a:avLst/>
            <a:gdLst/>
            <a:ahLst/>
            <a:cxnLst/>
            <a:rect l="0" t="0" r="0" b="0"/>
            <a:pathLst>
              <a:path w="1550035" h="2381250" extrusionOk="0">
                <a:moveTo>
                  <a:pt x="1515753" y="32464"/>
                </a:moveTo>
                <a:lnTo>
                  <a:pt x="1497240" y="37789"/>
                </a:lnTo>
                <a:lnTo>
                  <a:pt x="0" y="2367026"/>
                </a:lnTo>
                <a:lnTo>
                  <a:pt x="21336" y="2380742"/>
                </a:lnTo>
                <a:lnTo>
                  <a:pt x="1518629" y="51618"/>
                </a:lnTo>
                <a:lnTo>
                  <a:pt x="1515753" y="32464"/>
                </a:lnTo>
                <a:close/>
              </a:path>
              <a:path w="1550035" h="2381250" extrusionOk="0">
                <a:moveTo>
                  <a:pt x="1537970" y="9398"/>
                </a:moveTo>
                <a:lnTo>
                  <a:pt x="1515491" y="9398"/>
                </a:lnTo>
                <a:lnTo>
                  <a:pt x="1536954" y="23113"/>
                </a:lnTo>
                <a:lnTo>
                  <a:pt x="1518629" y="51618"/>
                </a:lnTo>
                <a:lnTo>
                  <a:pt x="1523619" y="84836"/>
                </a:lnTo>
                <a:lnTo>
                  <a:pt x="1524635" y="91821"/>
                </a:lnTo>
                <a:lnTo>
                  <a:pt x="1531112" y="96520"/>
                </a:lnTo>
                <a:lnTo>
                  <a:pt x="1544955" y="94487"/>
                </a:lnTo>
                <a:lnTo>
                  <a:pt x="1549654" y="88011"/>
                </a:lnTo>
                <a:lnTo>
                  <a:pt x="1537970" y="9398"/>
                </a:lnTo>
                <a:close/>
              </a:path>
              <a:path w="1550035" h="2381250" extrusionOk="0">
                <a:moveTo>
                  <a:pt x="1529004" y="18034"/>
                </a:moveTo>
                <a:lnTo>
                  <a:pt x="1513586" y="18034"/>
                </a:lnTo>
                <a:lnTo>
                  <a:pt x="1529715" y="28448"/>
                </a:lnTo>
                <a:lnTo>
                  <a:pt x="1515753" y="32464"/>
                </a:lnTo>
                <a:lnTo>
                  <a:pt x="1518629" y="51618"/>
                </a:lnTo>
                <a:lnTo>
                  <a:pt x="1536954" y="23113"/>
                </a:lnTo>
                <a:lnTo>
                  <a:pt x="1529004" y="18034"/>
                </a:lnTo>
                <a:close/>
              </a:path>
              <a:path w="1550035" h="2381250" extrusionOk="0">
                <a:moveTo>
                  <a:pt x="1536573" y="0"/>
                </a:moveTo>
                <a:lnTo>
                  <a:pt x="1451102" y="24637"/>
                </a:lnTo>
                <a:lnTo>
                  <a:pt x="1447165" y="31750"/>
                </a:lnTo>
                <a:lnTo>
                  <a:pt x="1449197" y="38481"/>
                </a:lnTo>
                <a:lnTo>
                  <a:pt x="1451102" y="45212"/>
                </a:lnTo>
                <a:lnTo>
                  <a:pt x="1458087" y="49022"/>
                </a:lnTo>
                <a:lnTo>
                  <a:pt x="1497240" y="37789"/>
                </a:lnTo>
                <a:lnTo>
                  <a:pt x="1515491" y="9398"/>
                </a:lnTo>
                <a:lnTo>
                  <a:pt x="1537970" y="9398"/>
                </a:lnTo>
                <a:lnTo>
                  <a:pt x="1536573" y="0"/>
                </a:lnTo>
                <a:close/>
              </a:path>
              <a:path w="1550035" h="2381250" extrusionOk="0">
                <a:moveTo>
                  <a:pt x="1515491" y="9398"/>
                </a:moveTo>
                <a:lnTo>
                  <a:pt x="1497240" y="37789"/>
                </a:lnTo>
                <a:lnTo>
                  <a:pt x="1515753" y="32464"/>
                </a:lnTo>
                <a:lnTo>
                  <a:pt x="1513586" y="18034"/>
                </a:lnTo>
                <a:lnTo>
                  <a:pt x="1529004" y="18034"/>
                </a:lnTo>
                <a:lnTo>
                  <a:pt x="1515491" y="9398"/>
                </a:lnTo>
                <a:close/>
              </a:path>
              <a:path w="1550035" h="2381250" extrusionOk="0">
                <a:moveTo>
                  <a:pt x="1513586" y="18034"/>
                </a:moveTo>
                <a:lnTo>
                  <a:pt x="1515753" y="32464"/>
                </a:lnTo>
                <a:lnTo>
                  <a:pt x="1529715" y="28448"/>
                </a:lnTo>
                <a:lnTo>
                  <a:pt x="1513586" y="18034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5" name="Shape 3165"/>
          <p:cNvSpPr/>
          <p:nvPr/>
        </p:nvSpPr>
        <p:spPr>
          <a:xfrm>
            <a:off x="4553711" y="4629911"/>
            <a:ext cx="1702308" cy="803147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6" name="Shape 3166"/>
          <p:cNvSpPr/>
          <p:nvPr/>
        </p:nvSpPr>
        <p:spPr>
          <a:xfrm>
            <a:off x="4596384" y="4709540"/>
            <a:ext cx="1530985" cy="661670"/>
          </a:xfrm>
          <a:custGeom>
            <a:avLst/>
            <a:gdLst/>
            <a:ahLst/>
            <a:cxnLst/>
            <a:rect l="0" t="0" r="0" b="0"/>
            <a:pathLst>
              <a:path w="1530985" h="661670" extrusionOk="0">
                <a:moveTo>
                  <a:pt x="1476811" y="37249"/>
                </a:moveTo>
                <a:lnTo>
                  <a:pt x="0" y="638047"/>
                </a:lnTo>
                <a:lnTo>
                  <a:pt x="9651" y="661542"/>
                </a:lnTo>
                <a:lnTo>
                  <a:pt x="1486409" y="60767"/>
                </a:lnTo>
                <a:lnTo>
                  <a:pt x="1495044" y="43533"/>
                </a:lnTo>
                <a:lnTo>
                  <a:pt x="1476811" y="37249"/>
                </a:lnTo>
                <a:close/>
              </a:path>
              <a:path w="1530985" h="661670" extrusionOk="0">
                <a:moveTo>
                  <a:pt x="1517514" y="24510"/>
                </a:moveTo>
                <a:lnTo>
                  <a:pt x="1508125" y="24510"/>
                </a:lnTo>
                <a:lnTo>
                  <a:pt x="1517777" y="48005"/>
                </a:lnTo>
                <a:lnTo>
                  <a:pt x="1486409" y="60767"/>
                </a:lnTo>
                <a:lnTo>
                  <a:pt x="1471294" y="90931"/>
                </a:lnTo>
                <a:lnTo>
                  <a:pt x="1468119" y="97154"/>
                </a:lnTo>
                <a:lnTo>
                  <a:pt x="1470660" y="104774"/>
                </a:lnTo>
                <a:lnTo>
                  <a:pt x="1476882" y="107949"/>
                </a:lnTo>
                <a:lnTo>
                  <a:pt x="1483232" y="111124"/>
                </a:lnTo>
                <a:lnTo>
                  <a:pt x="1490852" y="108584"/>
                </a:lnTo>
                <a:lnTo>
                  <a:pt x="1493901" y="102361"/>
                </a:lnTo>
                <a:lnTo>
                  <a:pt x="1530730" y="29082"/>
                </a:lnTo>
                <a:lnTo>
                  <a:pt x="1517514" y="24510"/>
                </a:lnTo>
                <a:close/>
              </a:path>
              <a:path w="1530985" h="661670" extrusionOk="0">
                <a:moveTo>
                  <a:pt x="1495044" y="43533"/>
                </a:moveTo>
                <a:lnTo>
                  <a:pt x="1486409" y="60767"/>
                </a:lnTo>
                <a:lnTo>
                  <a:pt x="1517152" y="48259"/>
                </a:lnTo>
                <a:lnTo>
                  <a:pt x="1508760" y="48259"/>
                </a:lnTo>
                <a:lnTo>
                  <a:pt x="1495044" y="43533"/>
                </a:lnTo>
                <a:close/>
              </a:path>
              <a:path w="1530985" h="661670" extrusionOk="0">
                <a:moveTo>
                  <a:pt x="1501520" y="30606"/>
                </a:moveTo>
                <a:lnTo>
                  <a:pt x="1495044" y="43533"/>
                </a:lnTo>
                <a:lnTo>
                  <a:pt x="1508760" y="48259"/>
                </a:lnTo>
                <a:lnTo>
                  <a:pt x="1501520" y="30606"/>
                </a:lnTo>
                <a:close/>
              </a:path>
              <a:path w="1530985" h="661670" extrusionOk="0">
                <a:moveTo>
                  <a:pt x="1510629" y="30606"/>
                </a:moveTo>
                <a:lnTo>
                  <a:pt x="1501520" y="30606"/>
                </a:lnTo>
                <a:lnTo>
                  <a:pt x="1508760" y="48259"/>
                </a:lnTo>
                <a:lnTo>
                  <a:pt x="1517152" y="48259"/>
                </a:lnTo>
                <a:lnTo>
                  <a:pt x="1517777" y="48005"/>
                </a:lnTo>
                <a:lnTo>
                  <a:pt x="1510629" y="30606"/>
                </a:lnTo>
                <a:close/>
              </a:path>
              <a:path w="1530985" h="661670" extrusionOk="0">
                <a:moveTo>
                  <a:pt x="1508125" y="24510"/>
                </a:moveTo>
                <a:lnTo>
                  <a:pt x="1476811" y="37249"/>
                </a:lnTo>
                <a:lnTo>
                  <a:pt x="1495044" y="43533"/>
                </a:lnTo>
                <a:lnTo>
                  <a:pt x="1501520" y="30606"/>
                </a:lnTo>
                <a:lnTo>
                  <a:pt x="1510629" y="30606"/>
                </a:lnTo>
                <a:lnTo>
                  <a:pt x="1508125" y="24510"/>
                </a:lnTo>
                <a:close/>
              </a:path>
              <a:path w="1530985" h="661670" extrusionOk="0">
                <a:moveTo>
                  <a:pt x="1446656" y="0"/>
                </a:moveTo>
                <a:lnTo>
                  <a:pt x="1439417" y="3428"/>
                </a:lnTo>
                <a:lnTo>
                  <a:pt x="1437131" y="10159"/>
                </a:lnTo>
                <a:lnTo>
                  <a:pt x="1434845" y="16763"/>
                </a:lnTo>
                <a:lnTo>
                  <a:pt x="1438275" y="24002"/>
                </a:lnTo>
                <a:lnTo>
                  <a:pt x="1476811" y="37249"/>
                </a:lnTo>
                <a:lnTo>
                  <a:pt x="1508125" y="24510"/>
                </a:lnTo>
                <a:lnTo>
                  <a:pt x="1517514" y="24510"/>
                </a:lnTo>
                <a:lnTo>
                  <a:pt x="144665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7" name="Shape 3167"/>
          <p:cNvSpPr txBox="1"/>
          <p:nvPr/>
        </p:nvSpPr>
        <p:spPr>
          <a:xfrm>
            <a:off x="5822696" y="1707591"/>
            <a:ext cx="1370330" cy="2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Consumes(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[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])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Shape 3168"/>
          <p:cNvSpPr txBox="1"/>
          <p:nvPr/>
        </p:nvSpPr>
        <p:spPr>
          <a:xfrm>
            <a:off x="6020815" y="1921256"/>
            <a:ext cx="152400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(	, [1,1,1,1,1,1..])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Shape 3169"/>
          <p:cNvSpPr/>
          <p:nvPr/>
        </p:nvSpPr>
        <p:spPr>
          <a:xfrm>
            <a:off x="6076696" y="1991614"/>
            <a:ext cx="135127" cy="135127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0" name="Shape 3170"/>
          <p:cNvSpPr txBox="1"/>
          <p:nvPr/>
        </p:nvSpPr>
        <p:spPr>
          <a:xfrm>
            <a:off x="7129018" y="2389124"/>
            <a:ext cx="12465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Produces(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k’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v’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584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(	, 100)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Shape 3171"/>
          <p:cNvSpPr/>
          <p:nvPr/>
        </p:nvSpPr>
        <p:spPr>
          <a:xfrm>
            <a:off x="7408291" y="2675254"/>
            <a:ext cx="135127" cy="135128"/>
          </a:xfrm>
          <a:prstGeom prst="rect">
            <a:avLst/>
          </a:prstGeom>
          <a:blipFill rotWithShape="1">
            <a:blip r:embed="rId5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2" name="Shape 3172"/>
          <p:cNvSpPr/>
          <p:nvPr/>
        </p:nvSpPr>
        <p:spPr>
          <a:xfrm>
            <a:off x="7071359" y="2862072"/>
            <a:ext cx="1391411" cy="286512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3" name="Shape 3173"/>
          <p:cNvSpPr/>
          <p:nvPr/>
        </p:nvSpPr>
        <p:spPr>
          <a:xfrm>
            <a:off x="7113905" y="2929001"/>
            <a:ext cx="1205230" cy="113030"/>
          </a:xfrm>
          <a:custGeom>
            <a:avLst/>
            <a:gdLst/>
            <a:ahLst/>
            <a:cxnLst/>
            <a:rect l="0" t="0" r="0" b="0"/>
            <a:pathLst>
              <a:path w="1205229" h="113030" extrusionOk="0">
                <a:moveTo>
                  <a:pt x="1163737" y="56387"/>
                </a:moveTo>
                <a:lnTo>
                  <a:pt x="1098042" y="94741"/>
                </a:lnTo>
                <a:lnTo>
                  <a:pt x="1096264" y="101091"/>
                </a:lnTo>
                <a:lnTo>
                  <a:pt x="1099185" y="106045"/>
                </a:lnTo>
                <a:lnTo>
                  <a:pt x="1102105" y="111125"/>
                </a:lnTo>
                <a:lnTo>
                  <a:pt x="1108583" y="112775"/>
                </a:lnTo>
                <a:lnTo>
                  <a:pt x="1187370" y="66801"/>
                </a:lnTo>
                <a:lnTo>
                  <a:pt x="1184528" y="66801"/>
                </a:lnTo>
                <a:lnTo>
                  <a:pt x="1184528" y="65404"/>
                </a:lnTo>
                <a:lnTo>
                  <a:pt x="1179195" y="65404"/>
                </a:lnTo>
                <a:lnTo>
                  <a:pt x="1163737" y="56387"/>
                </a:lnTo>
                <a:close/>
              </a:path>
              <a:path w="1205229" h="113030" extrusionOk="0">
                <a:moveTo>
                  <a:pt x="1145667" y="45847"/>
                </a:moveTo>
                <a:lnTo>
                  <a:pt x="0" y="45847"/>
                </a:lnTo>
                <a:lnTo>
                  <a:pt x="0" y="66801"/>
                </a:lnTo>
                <a:lnTo>
                  <a:pt x="1145884" y="66801"/>
                </a:lnTo>
                <a:lnTo>
                  <a:pt x="1163737" y="56387"/>
                </a:lnTo>
                <a:lnTo>
                  <a:pt x="1145667" y="45847"/>
                </a:lnTo>
                <a:close/>
              </a:path>
              <a:path w="1205229" h="113030" extrusionOk="0">
                <a:moveTo>
                  <a:pt x="1187152" y="45847"/>
                </a:moveTo>
                <a:lnTo>
                  <a:pt x="1184528" y="45847"/>
                </a:lnTo>
                <a:lnTo>
                  <a:pt x="1184528" y="66801"/>
                </a:lnTo>
                <a:lnTo>
                  <a:pt x="1187370" y="66801"/>
                </a:lnTo>
                <a:lnTo>
                  <a:pt x="1205229" y="56387"/>
                </a:lnTo>
                <a:lnTo>
                  <a:pt x="1187152" y="45847"/>
                </a:lnTo>
                <a:close/>
              </a:path>
              <a:path w="1205229" h="113030" extrusionOk="0">
                <a:moveTo>
                  <a:pt x="1179195" y="47371"/>
                </a:moveTo>
                <a:lnTo>
                  <a:pt x="1163737" y="56387"/>
                </a:lnTo>
                <a:lnTo>
                  <a:pt x="1179195" y="65404"/>
                </a:lnTo>
                <a:lnTo>
                  <a:pt x="1179195" y="47371"/>
                </a:lnTo>
                <a:close/>
              </a:path>
              <a:path w="1205229" h="113030" extrusionOk="0">
                <a:moveTo>
                  <a:pt x="1184528" y="47371"/>
                </a:moveTo>
                <a:lnTo>
                  <a:pt x="1179195" y="47371"/>
                </a:lnTo>
                <a:lnTo>
                  <a:pt x="1179195" y="65404"/>
                </a:lnTo>
                <a:lnTo>
                  <a:pt x="1184528" y="65404"/>
                </a:lnTo>
                <a:lnTo>
                  <a:pt x="1184528" y="47371"/>
                </a:lnTo>
                <a:close/>
              </a:path>
              <a:path w="1205229" h="113030" extrusionOk="0">
                <a:moveTo>
                  <a:pt x="1108583" y="0"/>
                </a:moveTo>
                <a:lnTo>
                  <a:pt x="1102105" y="1650"/>
                </a:lnTo>
                <a:lnTo>
                  <a:pt x="1099185" y="6603"/>
                </a:lnTo>
                <a:lnTo>
                  <a:pt x="1096264" y="11684"/>
                </a:lnTo>
                <a:lnTo>
                  <a:pt x="1098042" y="18034"/>
                </a:lnTo>
                <a:lnTo>
                  <a:pt x="1163737" y="56387"/>
                </a:lnTo>
                <a:lnTo>
                  <a:pt x="1179195" y="47371"/>
                </a:lnTo>
                <a:lnTo>
                  <a:pt x="1184528" y="47371"/>
                </a:lnTo>
                <a:lnTo>
                  <a:pt x="1184528" y="45847"/>
                </a:lnTo>
                <a:lnTo>
                  <a:pt x="1187152" y="45847"/>
                </a:lnTo>
                <a:lnTo>
                  <a:pt x="11085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4" name="Shape 3174"/>
          <p:cNvSpPr/>
          <p:nvPr/>
        </p:nvSpPr>
        <p:spPr>
          <a:xfrm>
            <a:off x="7057643" y="3677411"/>
            <a:ext cx="1392936" cy="288036"/>
          </a:xfrm>
          <a:prstGeom prst="rect">
            <a:avLst/>
          </a:prstGeom>
          <a:blipFill rotWithShape="1">
            <a:blip r:embed="rId5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5" name="Shape 3175"/>
          <p:cNvSpPr/>
          <p:nvPr/>
        </p:nvSpPr>
        <p:spPr>
          <a:xfrm>
            <a:off x="7100951" y="3745357"/>
            <a:ext cx="1205230" cy="113030"/>
          </a:xfrm>
          <a:custGeom>
            <a:avLst/>
            <a:gdLst/>
            <a:ahLst/>
            <a:cxnLst/>
            <a:rect l="0" t="0" r="0" b="0"/>
            <a:pathLst>
              <a:path w="1205229" h="113029" extrusionOk="0">
                <a:moveTo>
                  <a:pt x="1163737" y="56388"/>
                </a:moveTo>
                <a:lnTo>
                  <a:pt x="1098042" y="94742"/>
                </a:lnTo>
                <a:lnTo>
                  <a:pt x="1096264" y="101092"/>
                </a:lnTo>
                <a:lnTo>
                  <a:pt x="1099184" y="106045"/>
                </a:lnTo>
                <a:lnTo>
                  <a:pt x="1102105" y="111125"/>
                </a:lnTo>
                <a:lnTo>
                  <a:pt x="1108582" y="112776"/>
                </a:lnTo>
                <a:lnTo>
                  <a:pt x="1187370" y="66802"/>
                </a:lnTo>
                <a:lnTo>
                  <a:pt x="1184528" y="66802"/>
                </a:lnTo>
                <a:lnTo>
                  <a:pt x="1184528" y="65405"/>
                </a:lnTo>
                <a:lnTo>
                  <a:pt x="1179195" y="65405"/>
                </a:lnTo>
                <a:lnTo>
                  <a:pt x="1163737" y="56388"/>
                </a:lnTo>
                <a:close/>
              </a:path>
              <a:path w="1205229" h="113029" extrusionOk="0">
                <a:moveTo>
                  <a:pt x="1145667" y="45847"/>
                </a:moveTo>
                <a:lnTo>
                  <a:pt x="0" y="45847"/>
                </a:lnTo>
                <a:lnTo>
                  <a:pt x="0" y="66802"/>
                </a:lnTo>
                <a:lnTo>
                  <a:pt x="1145884" y="66802"/>
                </a:lnTo>
                <a:lnTo>
                  <a:pt x="1163737" y="56388"/>
                </a:lnTo>
                <a:lnTo>
                  <a:pt x="1145667" y="45847"/>
                </a:lnTo>
                <a:close/>
              </a:path>
              <a:path w="1205229" h="113029" extrusionOk="0">
                <a:moveTo>
                  <a:pt x="1187152" y="45847"/>
                </a:moveTo>
                <a:lnTo>
                  <a:pt x="1184528" y="45847"/>
                </a:lnTo>
                <a:lnTo>
                  <a:pt x="1184528" y="66802"/>
                </a:lnTo>
                <a:lnTo>
                  <a:pt x="1187370" y="66802"/>
                </a:lnTo>
                <a:lnTo>
                  <a:pt x="1205229" y="56388"/>
                </a:lnTo>
                <a:lnTo>
                  <a:pt x="1187152" y="45847"/>
                </a:lnTo>
                <a:close/>
              </a:path>
              <a:path w="1205229" h="113029" extrusionOk="0">
                <a:moveTo>
                  <a:pt x="1179195" y="47371"/>
                </a:moveTo>
                <a:lnTo>
                  <a:pt x="1163737" y="56388"/>
                </a:lnTo>
                <a:lnTo>
                  <a:pt x="1179195" y="65405"/>
                </a:lnTo>
                <a:lnTo>
                  <a:pt x="1179195" y="47371"/>
                </a:lnTo>
                <a:close/>
              </a:path>
              <a:path w="1205229" h="113029" extrusionOk="0">
                <a:moveTo>
                  <a:pt x="1184528" y="47371"/>
                </a:moveTo>
                <a:lnTo>
                  <a:pt x="1179195" y="47371"/>
                </a:lnTo>
                <a:lnTo>
                  <a:pt x="1179195" y="65405"/>
                </a:lnTo>
                <a:lnTo>
                  <a:pt x="1184528" y="65405"/>
                </a:lnTo>
                <a:lnTo>
                  <a:pt x="1184528" y="47371"/>
                </a:lnTo>
                <a:close/>
              </a:path>
              <a:path w="1205229" h="113029" extrusionOk="0">
                <a:moveTo>
                  <a:pt x="1108582" y="0"/>
                </a:moveTo>
                <a:lnTo>
                  <a:pt x="1102105" y="1651"/>
                </a:lnTo>
                <a:lnTo>
                  <a:pt x="1099184" y="6604"/>
                </a:lnTo>
                <a:lnTo>
                  <a:pt x="1096264" y="11684"/>
                </a:lnTo>
                <a:lnTo>
                  <a:pt x="1098042" y="18034"/>
                </a:lnTo>
                <a:lnTo>
                  <a:pt x="1163737" y="56388"/>
                </a:lnTo>
                <a:lnTo>
                  <a:pt x="1179195" y="47371"/>
                </a:lnTo>
                <a:lnTo>
                  <a:pt x="1184528" y="47371"/>
                </a:lnTo>
                <a:lnTo>
                  <a:pt x="1184528" y="45847"/>
                </a:lnTo>
                <a:lnTo>
                  <a:pt x="1187152" y="45847"/>
                </a:lnTo>
                <a:lnTo>
                  <a:pt x="1108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6" name="Shape 3176"/>
          <p:cNvSpPr/>
          <p:nvPr/>
        </p:nvSpPr>
        <p:spPr>
          <a:xfrm>
            <a:off x="7057643" y="4622291"/>
            <a:ext cx="1392936" cy="286512"/>
          </a:xfrm>
          <a:prstGeom prst="rect">
            <a:avLst/>
          </a:prstGeom>
          <a:blipFill rotWithShape="1">
            <a:blip r:embed="rId5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7" name="Shape 3177"/>
          <p:cNvSpPr/>
          <p:nvPr/>
        </p:nvSpPr>
        <p:spPr>
          <a:xfrm>
            <a:off x="7100951" y="4689094"/>
            <a:ext cx="1205230" cy="113030"/>
          </a:xfrm>
          <a:custGeom>
            <a:avLst/>
            <a:gdLst/>
            <a:ahLst/>
            <a:cxnLst/>
            <a:rect l="0" t="0" r="0" b="0"/>
            <a:pathLst>
              <a:path w="1205229" h="113029" extrusionOk="0">
                <a:moveTo>
                  <a:pt x="1163737" y="56387"/>
                </a:moveTo>
                <a:lnTo>
                  <a:pt x="1098042" y="94741"/>
                </a:lnTo>
                <a:lnTo>
                  <a:pt x="1096264" y="101091"/>
                </a:lnTo>
                <a:lnTo>
                  <a:pt x="1099184" y="106044"/>
                </a:lnTo>
                <a:lnTo>
                  <a:pt x="1102105" y="111124"/>
                </a:lnTo>
                <a:lnTo>
                  <a:pt x="1108582" y="112775"/>
                </a:lnTo>
                <a:lnTo>
                  <a:pt x="1187370" y="66801"/>
                </a:lnTo>
                <a:lnTo>
                  <a:pt x="1184528" y="66801"/>
                </a:lnTo>
                <a:lnTo>
                  <a:pt x="1184528" y="65404"/>
                </a:lnTo>
                <a:lnTo>
                  <a:pt x="1179195" y="65404"/>
                </a:lnTo>
                <a:lnTo>
                  <a:pt x="1163737" y="56387"/>
                </a:lnTo>
                <a:close/>
              </a:path>
              <a:path w="1205229" h="113029" extrusionOk="0">
                <a:moveTo>
                  <a:pt x="1145667" y="45846"/>
                </a:moveTo>
                <a:lnTo>
                  <a:pt x="0" y="45846"/>
                </a:lnTo>
                <a:lnTo>
                  <a:pt x="0" y="66801"/>
                </a:lnTo>
                <a:lnTo>
                  <a:pt x="1145884" y="66801"/>
                </a:lnTo>
                <a:lnTo>
                  <a:pt x="1163737" y="56387"/>
                </a:lnTo>
                <a:lnTo>
                  <a:pt x="1145667" y="45846"/>
                </a:lnTo>
                <a:close/>
              </a:path>
              <a:path w="1205229" h="113029" extrusionOk="0">
                <a:moveTo>
                  <a:pt x="1187152" y="45846"/>
                </a:moveTo>
                <a:lnTo>
                  <a:pt x="1184528" y="45846"/>
                </a:lnTo>
                <a:lnTo>
                  <a:pt x="1184528" y="66801"/>
                </a:lnTo>
                <a:lnTo>
                  <a:pt x="1187370" y="66801"/>
                </a:lnTo>
                <a:lnTo>
                  <a:pt x="1205229" y="56387"/>
                </a:lnTo>
                <a:lnTo>
                  <a:pt x="1187152" y="45846"/>
                </a:lnTo>
                <a:close/>
              </a:path>
              <a:path w="1205229" h="113029" extrusionOk="0">
                <a:moveTo>
                  <a:pt x="1179195" y="47370"/>
                </a:moveTo>
                <a:lnTo>
                  <a:pt x="1163737" y="56387"/>
                </a:lnTo>
                <a:lnTo>
                  <a:pt x="1179195" y="65404"/>
                </a:lnTo>
                <a:lnTo>
                  <a:pt x="1179195" y="47370"/>
                </a:lnTo>
                <a:close/>
              </a:path>
              <a:path w="1205229" h="113029" extrusionOk="0">
                <a:moveTo>
                  <a:pt x="1184528" y="47370"/>
                </a:moveTo>
                <a:lnTo>
                  <a:pt x="1179195" y="47370"/>
                </a:lnTo>
                <a:lnTo>
                  <a:pt x="1179195" y="65404"/>
                </a:lnTo>
                <a:lnTo>
                  <a:pt x="1184528" y="65404"/>
                </a:lnTo>
                <a:lnTo>
                  <a:pt x="1184528" y="47370"/>
                </a:lnTo>
                <a:close/>
              </a:path>
              <a:path w="1205229" h="113029" extrusionOk="0">
                <a:moveTo>
                  <a:pt x="1108582" y="0"/>
                </a:moveTo>
                <a:lnTo>
                  <a:pt x="1102105" y="1650"/>
                </a:lnTo>
                <a:lnTo>
                  <a:pt x="1099184" y="6603"/>
                </a:lnTo>
                <a:lnTo>
                  <a:pt x="1096264" y="11683"/>
                </a:lnTo>
                <a:lnTo>
                  <a:pt x="1098042" y="18033"/>
                </a:lnTo>
                <a:lnTo>
                  <a:pt x="1163737" y="56387"/>
                </a:lnTo>
                <a:lnTo>
                  <a:pt x="1179195" y="47370"/>
                </a:lnTo>
                <a:lnTo>
                  <a:pt x="1184528" y="47370"/>
                </a:lnTo>
                <a:lnTo>
                  <a:pt x="1184528" y="45846"/>
                </a:lnTo>
                <a:lnTo>
                  <a:pt x="1187152" y="45846"/>
                </a:lnTo>
                <a:lnTo>
                  <a:pt x="1108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8" name="Shape 3178"/>
          <p:cNvSpPr txBox="1"/>
          <p:nvPr/>
        </p:nvSpPr>
        <p:spPr>
          <a:xfrm>
            <a:off x="1445767" y="5997041"/>
            <a:ext cx="59213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Users only provide the “</a:t>
            </a:r>
            <a:r>
              <a:rPr lang="en-US" sz="1800" b="1" i="1"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1800" b="1" i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” and “</a:t>
            </a:r>
            <a:r>
              <a:rPr lang="en-US" sz="1800" b="1" i="1">
                <a:latin typeface="Arial"/>
                <a:ea typeface="Arial"/>
                <a:cs typeface="Arial"/>
                <a:sym typeface="Arial"/>
              </a:rPr>
              <a:t>Reduce</a:t>
            </a:r>
            <a:r>
              <a:rPr lang="en-US" sz="1800" b="1" i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” functions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Shape 3179"/>
          <p:cNvSpPr txBox="1"/>
          <p:nvPr/>
        </p:nvSpPr>
        <p:spPr>
          <a:xfrm>
            <a:off x="8682990" y="6571715"/>
            <a:ext cx="2489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Shape 3184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6" name="Shape 3186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7" name="Shape 3187"/>
          <p:cNvSpPr txBox="1">
            <a:spLocks noGrp="1"/>
          </p:cNvSpPr>
          <p:nvPr>
            <p:ph type="title"/>
          </p:nvPr>
        </p:nvSpPr>
        <p:spPr>
          <a:xfrm>
            <a:off x="3004457" y="235458"/>
            <a:ext cx="241272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dirty="0"/>
          </a:p>
        </p:txBody>
      </p:sp>
      <p:sp>
        <p:nvSpPr>
          <p:cNvPr id="3188" name="Shape 3188"/>
          <p:cNvSpPr txBox="1"/>
          <p:nvPr/>
        </p:nvSpPr>
        <p:spPr>
          <a:xfrm>
            <a:off x="546303" y="1214704"/>
            <a:ext cx="7689850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Mapper maps input key/value pairs to a set of intermediate key/value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pairs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Mapper implementations are specified in the Job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Each mapper processes a piece of the total input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–	Typically blocks that reside on the same machine as the mapper (local datanode)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Mappers sort output by key and store it on the local disk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Shape 3189"/>
          <p:cNvSpPr/>
          <p:nvPr/>
        </p:nvSpPr>
        <p:spPr>
          <a:xfrm>
            <a:off x="1031697" y="3724173"/>
            <a:ext cx="5988558" cy="20090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0" name="Shape 3190"/>
          <p:cNvSpPr txBox="1"/>
          <p:nvPr/>
        </p:nvSpPr>
        <p:spPr>
          <a:xfrm>
            <a:off x="604824" y="5896457"/>
            <a:ext cx="835991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Mapping creates a new output list by applying a function to individual elements of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 input list.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Shape 3191"/>
          <p:cNvSpPr txBox="1"/>
          <p:nvPr/>
        </p:nvSpPr>
        <p:spPr>
          <a:xfrm>
            <a:off x="8841740" y="6554037"/>
            <a:ext cx="2235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37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Shape 3196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8" name="Shape 3198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9" name="Shape 3199"/>
          <p:cNvSpPr txBox="1">
            <a:spLocks noGrp="1"/>
          </p:cNvSpPr>
          <p:nvPr>
            <p:ph type="title"/>
          </p:nvPr>
        </p:nvSpPr>
        <p:spPr>
          <a:xfrm>
            <a:off x="3805172" y="376809"/>
            <a:ext cx="210110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Reducer</a:t>
            </a:r>
            <a:endParaRPr sz="36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Shape 32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noAutofit/>
          </a:bodyPr>
          <a:lstStyle/>
          <a:p>
            <a:pPr marL="379095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Collects sorted input KeyValue pairs over the network from Mappers</a:t>
            </a:r>
            <a:endParaRPr/>
          </a:p>
          <a:p>
            <a:pPr marL="379095" marR="0" lvl="0" indent="-342900" algn="l" rtl="0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(on disk) sort &amp; merge on outputs from different mappers</a:t>
            </a:r>
            <a:endParaRPr/>
          </a:p>
          <a:p>
            <a:pPr marL="379095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Calls the reduce method for each unique key</a:t>
            </a:r>
            <a:endParaRPr/>
          </a:p>
          <a:p>
            <a:pPr marL="779780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List of values for each key is read from local disk (the result of the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797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merge)</a:t>
            </a:r>
            <a:endParaRPr/>
          </a:p>
          <a:p>
            <a:pPr marL="379095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Writes output KeyValue pairs to HDFS</a:t>
            </a:r>
            <a:endParaRPr/>
          </a:p>
          <a:p>
            <a:pPr marL="779780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Typically blocks go to local data node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reducers can be set by users.</a:t>
            </a:r>
            <a:endParaRPr/>
          </a:p>
        </p:txBody>
      </p:sp>
      <p:sp>
        <p:nvSpPr>
          <p:cNvPr id="3201" name="Shape 3201"/>
          <p:cNvSpPr txBox="1"/>
          <p:nvPr/>
        </p:nvSpPr>
        <p:spPr>
          <a:xfrm>
            <a:off x="8841740" y="5762345"/>
            <a:ext cx="2235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38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1547622" y="4394723"/>
            <a:ext cx="5328538" cy="20586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Shape 3207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9" name="Shape 3209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0" name="Shape 3210"/>
          <p:cNvSpPr txBox="1">
            <a:spLocks noGrp="1"/>
          </p:cNvSpPr>
          <p:nvPr>
            <p:ph type="title"/>
          </p:nvPr>
        </p:nvSpPr>
        <p:spPr>
          <a:xfrm>
            <a:off x="430212" y="515238"/>
            <a:ext cx="823849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sng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3200" b="0" i="0" u="sng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Properties of MapReduce Engine</a:t>
            </a:r>
            <a:endParaRPr sz="3200" dirty="0"/>
          </a:p>
        </p:txBody>
      </p:sp>
      <p:sp>
        <p:nvSpPr>
          <p:cNvPr id="3211" name="Shape 3211"/>
          <p:cNvSpPr txBox="1"/>
          <p:nvPr/>
        </p:nvSpPr>
        <p:spPr>
          <a:xfrm>
            <a:off x="799591" y="1277387"/>
            <a:ext cx="6974840" cy="158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87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Job Tracker is the master node (runs with the </a:t>
            </a:r>
            <a:r>
              <a:rPr lang="en-US" sz="2200" b="1" dirty="0" err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r>
              <a:rPr lang="en-US" sz="22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Receives the user’s job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Decides on how many tasks will run (number of mappers)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Decides on where to run each mapper (concept of locality)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Shape 3212"/>
          <p:cNvSpPr txBox="1"/>
          <p:nvPr/>
        </p:nvSpPr>
        <p:spPr>
          <a:xfrm>
            <a:off x="4170426" y="4391914"/>
            <a:ext cx="4435475" cy="10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noAutofit/>
          </a:bodyPr>
          <a:lstStyle/>
          <a:p>
            <a:pPr marL="299085" marR="0" lvl="0" indent="-286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This file has 5 Blocks </a:t>
            </a:r>
            <a:r>
              <a:rPr lang="en-US" sz="1800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run 5 map tasks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Where to run the task reading block “1”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</a:pPr>
            <a:r>
              <a:rPr lang="en-US" sz="18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Try to run it on Node 1 or Node 3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Shape 3213"/>
          <p:cNvSpPr/>
          <p:nvPr/>
        </p:nvSpPr>
        <p:spPr>
          <a:xfrm>
            <a:off x="606717" y="4024782"/>
            <a:ext cx="3318211" cy="181521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4" name="Shape 3214"/>
          <p:cNvSpPr txBox="1"/>
          <p:nvPr/>
        </p:nvSpPr>
        <p:spPr>
          <a:xfrm>
            <a:off x="705104" y="3744848"/>
            <a:ext cx="6172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Node 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Shape 3215"/>
          <p:cNvSpPr txBox="1"/>
          <p:nvPr/>
        </p:nvSpPr>
        <p:spPr>
          <a:xfrm>
            <a:off x="8682990" y="6571715"/>
            <a:ext cx="2489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Shape 3216"/>
          <p:cNvSpPr txBox="1"/>
          <p:nvPr/>
        </p:nvSpPr>
        <p:spPr>
          <a:xfrm>
            <a:off x="1557655" y="3744848"/>
            <a:ext cx="6172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Node 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Shape 3217"/>
          <p:cNvSpPr txBox="1"/>
          <p:nvPr/>
        </p:nvSpPr>
        <p:spPr>
          <a:xfrm>
            <a:off x="2361692" y="3744848"/>
            <a:ext cx="6172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Node 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Shape 89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59224" y="2397709"/>
            <a:ext cx="3213891" cy="84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974707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  <a:endParaRPr sz="5400" b="0" i="0" u="none" strike="noStrike" cap="none" dirty="0">
              <a:solidFill>
                <a:srgbClr val="6224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8782050" y="6571715"/>
            <a:ext cx="150495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120420" y="3540687"/>
            <a:ext cx="2877579" cy="2070073"/>
          </a:xfrm>
          <a:prstGeom prst="rect">
            <a:avLst/>
          </a:prstGeom>
          <a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17" l="1778" r="100000">
                          <a14:backgroundMark x1="96000" y1="55030" x2="80444" y2="64497"/>
                          <a14:backgroundMark x1="80444" y1="63905" x2="78222" y2="68639"/>
                          <a14:backgroundMark x1="78222" y1="68639" x2="76000" y2="71006"/>
                          <a14:backgroundMark x1="76000" y1="71006" x2="76000" y2="71006"/>
                          <a14:backgroundMark x1="73333" y1="72189" x2="73333" y2="72189"/>
                          <a14:backgroundMark x1="68889" y1="72189" x2="68889" y2="72189"/>
                          <a14:backgroundMark x1="68444" y1="75740" x2="68444" y2="75740"/>
                          <a14:backgroundMark x1="70222" y1="82249" x2="70222" y2="82249"/>
                          <a14:backgroundMark x1="68444" y1="86982" x2="68444" y2="86982"/>
                          <a14:backgroundMark x1="64889" y1="91124" x2="64889" y2="91124"/>
                          <a14:backgroundMark x1="61778" y1="91124" x2="61778" y2="91124"/>
                          <a14:backgroundMark x1="58222" y1="90533" x2="58222" y2="90533"/>
                          <a14:backgroundMark x1="54222" y1="90533" x2="54222" y2="90533"/>
                          <a14:backgroundMark x1="50667" y1="92899" x2="50667" y2="92899"/>
                          <a14:backgroundMark x1="48000" y1="96450" x2="48000" y2="96450"/>
                          <a14:backgroundMark x1="43556" y1="96450" x2="43556" y2="96450"/>
                          <a14:backgroundMark x1="41778" y1="94675" x2="41778" y2="94675"/>
                          <a14:backgroundMark x1="39111" y1="91124" x2="39111" y2="91124"/>
                          <a14:backgroundMark x1="37778" y1="85207" x2="37778" y2="85207"/>
                          <a14:backgroundMark x1="37778" y1="80473" x2="37778" y2="80473"/>
                          <a14:backgroundMark x1="35556" y1="80473" x2="35556" y2="80473"/>
                          <a14:backgroundMark x1="34222" y1="83432" x2="34222" y2="83432"/>
                          <a14:backgroundMark x1="33333" y1="87574" x2="33333" y2="87574"/>
                          <a14:backgroundMark x1="33333" y1="92308" x2="33333" y2="92308"/>
                          <a14:backgroundMark x1="31111" y1="95266" x2="31111" y2="95266"/>
                          <a14:backgroundMark x1="27111" y1="95266" x2="27111" y2="95266"/>
                          <a14:backgroundMark x1="21778" y1="95266" x2="21778" y2="95266"/>
                          <a14:backgroundMark x1="19111" y1="94675" x2="19111" y2="94675"/>
                          <a14:backgroundMark x1="16000" y1="91124" x2="16000" y2="91124"/>
                          <a14:backgroundMark x1="14667" y1="86391" x2="14667" y2="86391"/>
                          <a14:backgroundMark x1="11556" y1="84024" x2="11556" y2="84024"/>
                          <a14:backgroundMark x1="8889" y1="81657" x2="8889" y2="81657"/>
                          <a14:backgroundMark x1="7111" y1="78698" x2="7111" y2="78698"/>
                          <a14:backgroundMark x1="6667" y1="72781" x2="6667" y2="72781"/>
                          <a14:backgroundMark x1="8444" y1="68047" x2="8444" y2="68047"/>
                          <a14:backgroundMark x1="8889" y1="63314" x2="8889" y2="63314"/>
                          <a14:backgroundMark x1="10667" y1="60355" x2="10667" y2="60355"/>
                          <a14:backgroundMark x1="10667" y1="54438" x2="10667" y2="54438"/>
                          <a14:backgroundMark x1="10667" y1="50888" x2="10667" y2="50888"/>
                          <a14:backgroundMark x1="8444" y1="46746" x2="8444" y2="46746"/>
                          <a14:backgroundMark x1="7111" y1="43787" x2="7111" y2="43787"/>
                          <a14:backgroundMark x1="5778" y1="39053" x2="5778" y2="39053"/>
                          <a14:backgroundMark x1="6222" y1="33136" x2="6222" y2="33136"/>
                          <a14:backgroundMark x1="9778" y1="31953" x2="9778" y2="31953"/>
                          <a14:backgroundMark x1="11556" y1="27811" x2="11556" y2="27811"/>
                          <a14:backgroundMark x1="14667" y1="31953" x2="14667" y2="31953"/>
                          <a14:backgroundMark x1="16444" y1="30769" x2="16444" y2="30769"/>
                          <a14:backgroundMark x1="18222" y1="26627" x2="18222" y2="26627"/>
                          <a14:backgroundMark x1="18222" y1="25444" x2="21778" y2="25444"/>
                          <a14:backgroundMark x1="21778" y1="25444" x2="21778" y2="25444"/>
                          <a14:backgroundMark x1="24000" y1="25444" x2="24000" y2="25444"/>
                          <a14:backgroundMark x1="27111" y1="23077" x2="27111" y2="23077"/>
                          <a14:backgroundMark x1="28889" y1="22485" x2="28889" y2="22485"/>
                          <a14:backgroundMark x1="32000" y1="20118" x2="32000" y2="20118"/>
                          <a14:backgroundMark x1="36000" y1="18935" x2="36000" y2="18935"/>
                          <a14:backgroundMark x1="38667" y1="16568" x2="38667" y2="16568"/>
                          <a14:backgroundMark x1="40000" y1="14793" x2="40000" y2="14793"/>
                          <a14:backgroundMark x1="43111" y1="12426" x2="43111" y2="12426"/>
                          <a14:backgroundMark x1="46222" y1="8284" x2="46222" y2="8284"/>
                          <a14:backgroundMark x1="48889" y1="5917" x2="48889" y2="5917"/>
                          <a14:backgroundMark x1="53333" y1="3550" x2="53333" y2="3550"/>
                          <a14:backgroundMark x1="56444" y1="2367" x2="56444" y2="2367"/>
                          <a14:backgroundMark x1="72444" y1="3550" x2="72444" y2="3550"/>
                          <a14:backgroundMark x1="74222" y1="6509" x2="74222" y2="6509"/>
                          <a14:backgroundMark x1="77333" y1="9467" x2="77333" y2="9467"/>
                          <a14:backgroundMark x1="81778" y1="9467" x2="81778" y2="9467"/>
                          <a14:backgroundMark x1="78222" y1="11243" x2="85333" y2="20118"/>
                          <a14:backgroundMark x1="85333" y1="20118" x2="86667" y2="21302"/>
                          <a14:backgroundMark x1="87111" y1="19527" x2="91111" y2="14793"/>
                          <a14:backgroundMark x1="91111" y1="14793" x2="91111" y2="14793"/>
                          <a14:backgroundMark x1="94222" y1="14201" x2="94222" y2="14201"/>
                          <a14:backgroundMark x1="96000" y1="17160" x2="96000" y2="17160"/>
                          <a14:backgroundMark x1="98222" y1="22485" x2="98222" y2="22485"/>
                          <a14:backgroundMark x1="98222" y1="24852" x2="98222" y2="24852"/>
                          <a14:backgroundMark x1="81778" y1="16568" x2="84000" y2="13018"/>
                          <a14:backgroundMark x1="84000" y1="13018" x2="84000" y2="13018"/>
                          <a14:backgroundMark x1="96444" y1="55030" x2="98667" y2="278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Shape 3222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4" name="Shape 3224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5" name="Shape 3225"/>
          <p:cNvSpPr txBox="1">
            <a:spLocks noGrp="1"/>
          </p:cNvSpPr>
          <p:nvPr>
            <p:ph type="title"/>
          </p:nvPr>
        </p:nvSpPr>
        <p:spPr>
          <a:xfrm>
            <a:off x="430212" y="515238"/>
            <a:ext cx="823849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sng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3200" b="0" i="0" u="sng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Properties of MapReduce Engine</a:t>
            </a:r>
            <a:endParaRPr sz="3200" dirty="0"/>
          </a:p>
        </p:txBody>
      </p:sp>
      <p:sp>
        <p:nvSpPr>
          <p:cNvPr id="3226" name="Shape 3226"/>
          <p:cNvSpPr txBox="1"/>
          <p:nvPr/>
        </p:nvSpPr>
        <p:spPr>
          <a:xfrm>
            <a:off x="768197" y="1286762"/>
            <a:ext cx="7488555" cy="163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</a:pPr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Task Tracker is the slave node (runs on each </a:t>
            </a:r>
            <a:r>
              <a:rPr lang="en-US" sz="2000" b="1" dirty="0" err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Receives the task from Job Tracker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Runs the task until completion (either map or reduce task)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Always in communication with the Job Tracker reporting progress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Shape 3227"/>
          <p:cNvSpPr/>
          <p:nvPr/>
        </p:nvSpPr>
        <p:spPr>
          <a:xfrm>
            <a:off x="837111" y="3361957"/>
            <a:ext cx="716280" cy="650240"/>
          </a:xfrm>
          <a:custGeom>
            <a:avLst/>
            <a:gdLst/>
            <a:ahLst/>
            <a:cxnLst/>
            <a:rect l="0" t="0" r="0" b="0"/>
            <a:pathLst>
              <a:path w="716280" h="650239" extrusionOk="0">
                <a:moveTo>
                  <a:pt x="0" y="650099"/>
                </a:moveTo>
                <a:lnTo>
                  <a:pt x="716032" y="650099"/>
                </a:lnTo>
                <a:lnTo>
                  <a:pt x="716032" y="0"/>
                </a:lnTo>
                <a:lnTo>
                  <a:pt x="0" y="0"/>
                </a:lnTo>
                <a:lnTo>
                  <a:pt x="0" y="650099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8" name="Shape 3228"/>
          <p:cNvSpPr/>
          <p:nvPr/>
        </p:nvSpPr>
        <p:spPr>
          <a:xfrm>
            <a:off x="83711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9" name="Shape 3229"/>
          <p:cNvSpPr/>
          <p:nvPr/>
        </p:nvSpPr>
        <p:spPr>
          <a:xfrm>
            <a:off x="854580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0" name="Shape 3230"/>
          <p:cNvSpPr/>
          <p:nvPr/>
        </p:nvSpPr>
        <p:spPr>
          <a:xfrm>
            <a:off x="872645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1" name="Shape 3231"/>
          <p:cNvSpPr/>
          <p:nvPr/>
        </p:nvSpPr>
        <p:spPr>
          <a:xfrm>
            <a:off x="890114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2" name="Shape 3232"/>
          <p:cNvSpPr/>
          <p:nvPr/>
        </p:nvSpPr>
        <p:spPr>
          <a:xfrm>
            <a:off x="907384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3" name="Shape 3233"/>
          <p:cNvSpPr/>
          <p:nvPr/>
        </p:nvSpPr>
        <p:spPr>
          <a:xfrm>
            <a:off x="924854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4" name="Shape 3234"/>
          <p:cNvSpPr/>
          <p:nvPr/>
        </p:nvSpPr>
        <p:spPr>
          <a:xfrm>
            <a:off x="942326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4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5" name="Shape 3235"/>
          <p:cNvSpPr/>
          <p:nvPr/>
        </p:nvSpPr>
        <p:spPr>
          <a:xfrm>
            <a:off x="95979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6" name="Shape 3236"/>
          <p:cNvSpPr/>
          <p:nvPr/>
        </p:nvSpPr>
        <p:spPr>
          <a:xfrm>
            <a:off x="977064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7" name="Shape 3237"/>
          <p:cNvSpPr/>
          <p:nvPr/>
        </p:nvSpPr>
        <p:spPr>
          <a:xfrm>
            <a:off x="994529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8" name="Shape 3238"/>
          <p:cNvSpPr/>
          <p:nvPr/>
        </p:nvSpPr>
        <p:spPr>
          <a:xfrm>
            <a:off x="1012593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9" name="Shape 3239"/>
          <p:cNvSpPr/>
          <p:nvPr/>
        </p:nvSpPr>
        <p:spPr>
          <a:xfrm>
            <a:off x="1030066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0" name="Shape 3240"/>
          <p:cNvSpPr/>
          <p:nvPr/>
        </p:nvSpPr>
        <p:spPr>
          <a:xfrm>
            <a:off x="1047339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1" name="Shape 3241"/>
          <p:cNvSpPr/>
          <p:nvPr/>
        </p:nvSpPr>
        <p:spPr>
          <a:xfrm>
            <a:off x="1064803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2" name="Shape 3242"/>
          <p:cNvSpPr/>
          <p:nvPr/>
        </p:nvSpPr>
        <p:spPr>
          <a:xfrm>
            <a:off x="1082276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3" name="Shape 3243"/>
          <p:cNvSpPr/>
          <p:nvPr/>
        </p:nvSpPr>
        <p:spPr>
          <a:xfrm>
            <a:off x="109974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4" name="Shape 3244"/>
          <p:cNvSpPr/>
          <p:nvPr/>
        </p:nvSpPr>
        <p:spPr>
          <a:xfrm>
            <a:off x="1117014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5" name="Shape 3245"/>
          <p:cNvSpPr/>
          <p:nvPr/>
        </p:nvSpPr>
        <p:spPr>
          <a:xfrm>
            <a:off x="1134486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6" name="Shape 3246"/>
          <p:cNvSpPr/>
          <p:nvPr/>
        </p:nvSpPr>
        <p:spPr>
          <a:xfrm>
            <a:off x="1152551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7" name="Shape 3247"/>
          <p:cNvSpPr/>
          <p:nvPr/>
        </p:nvSpPr>
        <p:spPr>
          <a:xfrm>
            <a:off x="1170015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8" name="Shape 3248"/>
          <p:cNvSpPr/>
          <p:nvPr/>
        </p:nvSpPr>
        <p:spPr>
          <a:xfrm>
            <a:off x="118728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9" name="Shape 3249"/>
          <p:cNvSpPr/>
          <p:nvPr/>
        </p:nvSpPr>
        <p:spPr>
          <a:xfrm>
            <a:off x="120476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0" name="Shape 3250"/>
          <p:cNvSpPr/>
          <p:nvPr/>
        </p:nvSpPr>
        <p:spPr>
          <a:xfrm>
            <a:off x="1222226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1" name="Shape 3251"/>
          <p:cNvSpPr/>
          <p:nvPr/>
        </p:nvSpPr>
        <p:spPr>
          <a:xfrm>
            <a:off x="123969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2" name="Shape 3252"/>
          <p:cNvSpPr/>
          <p:nvPr/>
        </p:nvSpPr>
        <p:spPr>
          <a:xfrm>
            <a:off x="1256963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3" name="Shape 3253"/>
          <p:cNvSpPr/>
          <p:nvPr/>
        </p:nvSpPr>
        <p:spPr>
          <a:xfrm>
            <a:off x="1274436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4" name="Shape 3254"/>
          <p:cNvSpPr/>
          <p:nvPr/>
        </p:nvSpPr>
        <p:spPr>
          <a:xfrm>
            <a:off x="129190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5" name="Shape 3255"/>
          <p:cNvSpPr/>
          <p:nvPr/>
        </p:nvSpPr>
        <p:spPr>
          <a:xfrm>
            <a:off x="1309965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6" name="Shape 3256"/>
          <p:cNvSpPr/>
          <p:nvPr/>
        </p:nvSpPr>
        <p:spPr>
          <a:xfrm>
            <a:off x="132723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7" name="Shape 3257"/>
          <p:cNvSpPr/>
          <p:nvPr/>
        </p:nvSpPr>
        <p:spPr>
          <a:xfrm>
            <a:off x="134471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8" name="Shape 3258"/>
          <p:cNvSpPr/>
          <p:nvPr/>
        </p:nvSpPr>
        <p:spPr>
          <a:xfrm>
            <a:off x="1362175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9" name="Shape 3259"/>
          <p:cNvSpPr/>
          <p:nvPr/>
        </p:nvSpPr>
        <p:spPr>
          <a:xfrm>
            <a:off x="137964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0" name="Shape 3260"/>
          <p:cNvSpPr/>
          <p:nvPr/>
        </p:nvSpPr>
        <p:spPr>
          <a:xfrm>
            <a:off x="1396921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1" name="Shape 3261"/>
          <p:cNvSpPr/>
          <p:nvPr/>
        </p:nvSpPr>
        <p:spPr>
          <a:xfrm>
            <a:off x="1414385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2" name="Shape 3262"/>
          <p:cNvSpPr/>
          <p:nvPr/>
        </p:nvSpPr>
        <p:spPr>
          <a:xfrm>
            <a:off x="143185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3" name="Shape 3263"/>
          <p:cNvSpPr/>
          <p:nvPr/>
        </p:nvSpPr>
        <p:spPr>
          <a:xfrm>
            <a:off x="1449923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4" name="Shape 3264"/>
          <p:cNvSpPr/>
          <p:nvPr/>
        </p:nvSpPr>
        <p:spPr>
          <a:xfrm>
            <a:off x="1467187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5" name="Shape 3265"/>
          <p:cNvSpPr/>
          <p:nvPr/>
        </p:nvSpPr>
        <p:spPr>
          <a:xfrm>
            <a:off x="1484660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6" name="Shape 3266"/>
          <p:cNvSpPr/>
          <p:nvPr/>
        </p:nvSpPr>
        <p:spPr>
          <a:xfrm>
            <a:off x="1502133" y="336195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7" name="Shape 3267"/>
          <p:cNvSpPr/>
          <p:nvPr/>
        </p:nvSpPr>
        <p:spPr>
          <a:xfrm>
            <a:off x="1519598" y="336195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8" name="Shape 3268"/>
          <p:cNvSpPr/>
          <p:nvPr/>
        </p:nvSpPr>
        <p:spPr>
          <a:xfrm>
            <a:off x="1536870" y="336195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9" name="Shape 3269"/>
          <p:cNvSpPr/>
          <p:nvPr/>
        </p:nvSpPr>
        <p:spPr>
          <a:xfrm>
            <a:off x="1553144" y="336405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0" name="Shape 3270"/>
          <p:cNvSpPr/>
          <p:nvPr/>
        </p:nvSpPr>
        <p:spPr>
          <a:xfrm>
            <a:off x="1553144" y="338699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1" name="Shape 3271"/>
          <p:cNvSpPr/>
          <p:nvPr/>
        </p:nvSpPr>
        <p:spPr>
          <a:xfrm>
            <a:off x="1553144" y="340993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2" name="Shape 3272"/>
          <p:cNvSpPr/>
          <p:nvPr/>
        </p:nvSpPr>
        <p:spPr>
          <a:xfrm>
            <a:off x="1553144" y="343354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3" name="Shape 3273"/>
          <p:cNvSpPr/>
          <p:nvPr/>
        </p:nvSpPr>
        <p:spPr>
          <a:xfrm>
            <a:off x="1553144" y="3456487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4" name="Shape 3274"/>
          <p:cNvSpPr/>
          <p:nvPr/>
        </p:nvSpPr>
        <p:spPr>
          <a:xfrm>
            <a:off x="1553144" y="347943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5" name="Shape 3275"/>
          <p:cNvSpPr/>
          <p:nvPr/>
        </p:nvSpPr>
        <p:spPr>
          <a:xfrm>
            <a:off x="1553144" y="350227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6" name="Shape 3276"/>
          <p:cNvSpPr/>
          <p:nvPr/>
        </p:nvSpPr>
        <p:spPr>
          <a:xfrm>
            <a:off x="1553144" y="352521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7" name="Shape 3277"/>
          <p:cNvSpPr/>
          <p:nvPr/>
        </p:nvSpPr>
        <p:spPr>
          <a:xfrm>
            <a:off x="1553144" y="35481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8" name="Shape 3278"/>
          <p:cNvSpPr/>
          <p:nvPr/>
        </p:nvSpPr>
        <p:spPr>
          <a:xfrm>
            <a:off x="1553144" y="357177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9" name="Shape 3279"/>
          <p:cNvSpPr/>
          <p:nvPr/>
        </p:nvSpPr>
        <p:spPr>
          <a:xfrm>
            <a:off x="1553144" y="359471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0" name="Shape 3280"/>
          <p:cNvSpPr/>
          <p:nvPr/>
        </p:nvSpPr>
        <p:spPr>
          <a:xfrm>
            <a:off x="1553144" y="361765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1" name="Shape 3281"/>
          <p:cNvSpPr/>
          <p:nvPr/>
        </p:nvSpPr>
        <p:spPr>
          <a:xfrm>
            <a:off x="1553144" y="364059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2" name="Shape 3282"/>
          <p:cNvSpPr/>
          <p:nvPr/>
        </p:nvSpPr>
        <p:spPr>
          <a:xfrm>
            <a:off x="1553144" y="366344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3" name="Shape 3283"/>
          <p:cNvSpPr/>
          <p:nvPr/>
        </p:nvSpPr>
        <p:spPr>
          <a:xfrm>
            <a:off x="1553144" y="368638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4" name="Shape 3284"/>
          <p:cNvSpPr/>
          <p:nvPr/>
        </p:nvSpPr>
        <p:spPr>
          <a:xfrm>
            <a:off x="1553144" y="370999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5" name="Shape 3285"/>
          <p:cNvSpPr/>
          <p:nvPr/>
        </p:nvSpPr>
        <p:spPr>
          <a:xfrm>
            <a:off x="1553144" y="373274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6" name="Shape 3286"/>
          <p:cNvSpPr/>
          <p:nvPr/>
        </p:nvSpPr>
        <p:spPr>
          <a:xfrm>
            <a:off x="1553144" y="375569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7" name="Shape 3287"/>
          <p:cNvSpPr/>
          <p:nvPr/>
        </p:nvSpPr>
        <p:spPr>
          <a:xfrm>
            <a:off x="1553144" y="377853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8" name="Shape 3288"/>
          <p:cNvSpPr/>
          <p:nvPr/>
        </p:nvSpPr>
        <p:spPr>
          <a:xfrm>
            <a:off x="1553144" y="380148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9" name="Shape 3289"/>
          <p:cNvSpPr/>
          <p:nvPr/>
        </p:nvSpPr>
        <p:spPr>
          <a:xfrm>
            <a:off x="1553144" y="382509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0" name="Shape 3290"/>
          <p:cNvSpPr/>
          <p:nvPr/>
        </p:nvSpPr>
        <p:spPr>
          <a:xfrm>
            <a:off x="1553144" y="384803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1" name="Shape 3291"/>
          <p:cNvSpPr/>
          <p:nvPr/>
        </p:nvSpPr>
        <p:spPr>
          <a:xfrm>
            <a:off x="1553144" y="387097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2" name="Shape 3292"/>
          <p:cNvSpPr/>
          <p:nvPr/>
        </p:nvSpPr>
        <p:spPr>
          <a:xfrm>
            <a:off x="1553144" y="389391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3" name="Shape 3293"/>
          <p:cNvSpPr/>
          <p:nvPr/>
        </p:nvSpPr>
        <p:spPr>
          <a:xfrm>
            <a:off x="1553144" y="391685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4" name="Shape 3294"/>
          <p:cNvSpPr/>
          <p:nvPr/>
        </p:nvSpPr>
        <p:spPr>
          <a:xfrm>
            <a:off x="1553144" y="393970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5" name="Shape 3295"/>
          <p:cNvSpPr/>
          <p:nvPr/>
        </p:nvSpPr>
        <p:spPr>
          <a:xfrm>
            <a:off x="1553144" y="396341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6" name="Shape 3296"/>
          <p:cNvSpPr/>
          <p:nvPr/>
        </p:nvSpPr>
        <p:spPr>
          <a:xfrm>
            <a:off x="1553144" y="398625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7" name="Shape 3297"/>
          <p:cNvSpPr/>
          <p:nvPr/>
        </p:nvSpPr>
        <p:spPr>
          <a:xfrm>
            <a:off x="1542428" y="4009200"/>
            <a:ext cx="10795" cy="3175"/>
          </a:xfrm>
          <a:custGeom>
            <a:avLst/>
            <a:gdLst/>
            <a:ahLst/>
            <a:cxnLst/>
            <a:rect l="0" t="0" r="0" b="0"/>
            <a:pathLst>
              <a:path w="10794" h="3175" extrusionOk="0">
                <a:moveTo>
                  <a:pt x="10715" y="0"/>
                </a:moveTo>
                <a:lnTo>
                  <a:pt x="10715" y="2855"/>
                </a:lnTo>
                <a:lnTo>
                  <a:pt x="0" y="2855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8" name="Shape 3298"/>
          <p:cNvSpPr/>
          <p:nvPr/>
        </p:nvSpPr>
        <p:spPr>
          <a:xfrm>
            <a:off x="1524955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9" name="Shape 3299"/>
          <p:cNvSpPr/>
          <p:nvPr/>
        </p:nvSpPr>
        <p:spPr>
          <a:xfrm>
            <a:off x="1507491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0" name="Shape 3300"/>
          <p:cNvSpPr/>
          <p:nvPr/>
        </p:nvSpPr>
        <p:spPr>
          <a:xfrm>
            <a:off x="1490018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1" name="Shape 3301"/>
          <p:cNvSpPr/>
          <p:nvPr/>
        </p:nvSpPr>
        <p:spPr>
          <a:xfrm>
            <a:off x="1472753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2" name="Shape 3302"/>
          <p:cNvSpPr/>
          <p:nvPr/>
        </p:nvSpPr>
        <p:spPr>
          <a:xfrm>
            <a:off x="1455280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3" name="Shape 3303"/>
          <p:cNvSpPr/>
          <p:nvPr/>
        </p:nvSpPr>
        <p:spPr>
          <a:xfrm>
            <a:off x="1437808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4" name="Shape 3304"/>
          <p:cNvSpPr/>
          <p:nvPr/>
        </p:nvSpPr>
        <p:spPr>
          <a:xfrm>
            <a:off x="1419743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5" name="Shape 3305"/>
          <p:cNvSpPr/>
          <p:nvPr/>
        </p:nvSpPr>
        <p:spPr>
          <a:xfrm>
            <a:off x="1402478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6" name="Shape 3306"/>
          <p:cNvSpPr/>
          <p:nvPr/>
        </p:nvSpPr>
        <p:spPr>
          <a:xfrm>
            <a:off x="1385006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7" name="Shape 3307"/>
          <p:cNvSpPr/>
          <p:nvPr/>
        </p:nvSpPr>
        <p:spPr>
          <a:xfrm>
            <a:off x="1367541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8" name="Shape 3308"/>
          <p:cNvSpPr/>
          <p:nvPr/>
        </p:nvSpPr>
        <p:spPr>
          <a:xfrm>
            <a:off x="1350068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9" name="Shape 3309"/>
          <p:cNvSpPr/>
          <p:nvPr/>
        </p:nvSpPr>
        <p:spPr>
          <a:xfrm>
            <a:off x="1332796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0" name="Shape 3310"/>
          <p:cNvSpPr/>
          <p:nvPr/>
        </p:nvSpPr>
        <p:spPr>
          <a:xfrm>
            <a:off x="1315331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1" name="Shape 3311"/>
          <p:cNvSpPr/>
          <p:nvPr/>
        </p:nvSpPr>
        <p:spPr>
          <a:xfrm>
            <a:off x="1297858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2" name="Shape 3312"/>
          <p:cNvSpPr/>
          <p:nvPr/>
        </p:nvSpPr>
        <p:spPr>
          <a:xfrm>
            <a:off x="1280393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3" name="Shape 3313"/>
          <p:cNvSpPr/>
          <p:nvPr/>
        </p:nvSpPr>
        <p:spPr>
          <a:xfrm>
            <a:off x="1262521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4" name="Shape 3314"/>
          <p:cNvSpPr/>
          <p:nvPr/>
        </p:nvSpPr>
        <p:spPr>
          <a:xfrm>
            <a:off x="1245056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5" name="Shape 3315"/>
          <p:cNvSpPr/>
          <p:nvPr/>
        </p:nvSpPr>
        <p:spPr>
          <a:xfrm>
            <a:off x="1227583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6" name="Shape 3316"/>
          <p:cNvSpPr/>
          <p:nvPr/>
        </p:nvSpPr>
        <p:spPr>
          <a:xfrm>
            <a:off x="1210119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7" name="Shape 3317"/>
          <p:cNvSpPr/>
          <p:nvPr/>
        </p:nvSpPr>
        <p:spPr>
          <a:xfrm>
            <a:off x="1192846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8" name="Shape 3318"/>
          <p:cNvSpPr/>
          <p:nvPr/>
        </p:nvSpPr>
        <p:spPr>
          <a:xfrm>
            <a:off x="1175373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9" name="Shape 3319"/>
          <p:cNvSpPr/>
          <p:nvPr/>
        </p:nvSpPr>
        <p:spPr>
          <a:xfrm>
            <a:off x="1157908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0" name="Shape 3320"/>
          <p:cNvSpPr/>
          <p:nvPr/>
        </p:nvSpPr>
        <p:spPr>
          <a:xfrm>
            <a:off x="1140436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1" name="Shape 3321"/>
          <p:cNvSpPr/>
          <p:nvPr/>
        </p:nvSpPr>
        <p:spPr>
          <a:xfrm>
            <a:off x="1122571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2" name="Shape 3322"/>
          <p:cNvSpPr/>
          <p:nvPr/>
        </p:nvSpPr>
        <p:spPr>
          <a:xfrm>
            <a:off x="1105107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3" name="Shape 3323"/>
          <p:cNvSpPr/>
          <p:nvPr/>
        </p:nvSpPr>
        <p:spPr>
          <a:xfrm>
            <a:off x="1087634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4" name="Shape 3324"/>
          <p:cNvSpPr/>
          <p:nvPr/>
        </p:nvSpPr>
        <p:spPr>
          <a:xfrm>
            <a:off x="1070169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5" name="Shape 3325"/>
          <p:cNvSpPr/>
          <p:nvPr/>
        </p:nvSpPr>
        <p:spPr>
          <a:xfrm>
            <a:off x="1052896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6" name="Shape 3326"/>
          <p:cNvSpPr/>
          <p:nvPr/>
        </p:nvSpPr>
        <p:spPr>
          <a:xfrm>
            <a:off x="1035424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7" name="Shape 3327"/>
          <p:cNvSpPr/>
          <p:nvPr/>
        </p:nvSpPr>
        <p:spPr>
          <a:xfrm>
            <a:off x="1017959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8" name="Shape 3328"/>
          <p:cNvSpPr/>
          <p:nvPr/>
        </p:nvSpPr>
        <p:spPr>
          <a:xfrm>
            <a:off x="1000486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9" name="Shape 3329"/>
          <p:cNvSpPr/>
          <p:nvPr/>
        </p:nvSpPr>
        <p:spPr>
          <a:xfrm>
            <a:off x="982622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0" name="Shape 3330"/>
          <p:cNvSpPr/>
          <p:nvPr/>
        </p:nvSpPr>
        <p:spPr>
          <a:xfrm>
            <a:off x="965149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1" name="Shape 3331"/>
          <p:cNvSpPr/>
          <p:nvPr/>
        </p:nvSpPr>
        <p:spPr>
          <a:xfrm>
            <a:off x="947684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2" name="Shape 3332"/>
          <p:cNvSpPr/>
          <p:nvPr/>
        </p:nvSpPr>
        <p:spPr>
          <a:xfrm>
            <a:off x="930212" y="40120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3" name="Shape 3333"/>
          <p:cNvSpPr/>
          <p:nvPr/>
        </p:nvSpPr>
        <p:spPr>
          <a:xfrm>
            <a:off x="912947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498" y="0"/>
                </a:moveTo>
                <a:lnTo>
                  <a:pt x="124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4" name="Shape 3334"/>
          <p:cNvSpPr/>
          <p:nvPr/>
        </p:nvSpPr>
        <p:spPr>
          <a:xfrm>
            <a:off x="895474" y="40120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0" y="0"/>
                </a:moveTo>
                <a:lnTo>
                  <a:pt x="1191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5" name="Shape 3335"/>
          <p:cNvSpPr/>
          <p:nvPr/>
        </p:nvSpPr>
        <p:spPr>
          <a:xfrm>
            <a:off x="878004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6" name="Shape 3336"/>
          <p:cNvSpPr/>
          <p:nvPr/>
        </p:nvSpPr>
        <p:spPr>
          <a:xfrm>
            <a:off x="860536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7" name="Shape 3337"/>
          <p:cNvSpPr/>
          <p:nvPr/>
        </p:nvSpPr>
        <p:spPr>
          <a:xfrm>
            <a:off x="842670" y="40120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5" y="0"/>
                </a:moveTo>
                <a:lnTo>
                  <a:pt x="1250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8" name="Shape 3338"/>
          <p:cNvSpPr/>
          <p:nvPr/>
        </p:nvSpPr>
        <p:spPr>
          <a:xfrm>
            <a:off x="837111" y="3996254"/>
            <a:ext cx="635" cy="15875"/>
          </a:xfrm>
          <a:custGeom>
            <a:avLst/>
            <a:gdLst/>
            <a:ahLst/>
            <a:cxnLst/>
            <a:rect l="0" t="0" r="0" b="0"/>
            <a:pathLst>
              <a:path w="634" h="15875" extrusionOk="0">
                <a:moveTo>
                  <a:pt x="594" y="15802"/>
                </a:moveTo>
                <a:lnTo>
                  <a:pt x="0" y="158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9" name="Shape 3339"/>
          <p:cNvSpPr/>
          <p:nvPr/>
        </p:nvSpPr>
        <p:spPr>
          <a:xfrm>
            <a:off x="837111" y="397254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0" name="Shape 3340"/>
          <p:cNvSpPr/>
          <p:nvPr/>
        </p:nvSpPr>
        <p:spPr>
          <a:xfrm>
            <a:off x="837111" y="394970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1" name="Shape 3341"/>
          <p:cNvSpPr/>
          <p:nvPr/>
        </p:nvSpPr>
        <p:spPr>
          <a:xfrm>
            <a:off x="837111" y="392676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2" name="Shape 3342"/>
          <p:cNvSpPr/>
          <p:nvPr/>
        </p:nvSpPr>
        <p:spPr>
          <a:xfrm>
            <a:off x="837111" y="390410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3" name="Shape 3343"/>
          <p:cNvSpPr/>
          <p:nvPr/>
        </p:nvSpPr>
        <p:spPr>
          <a:xfrm>
            <a:off x="837111" y="388116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4" name="Shape 3344"/>
          <p:cNvSpPr/>
          <p:nvPr/>
        </p:nvSpPr>
        <p:spPr>
          <a:xfrm>
            <a:off x="837111" y="385821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5" name="Shape 3345"/>
          <p:cNvSpPr/>
          <p:nvPr/>
        </p:nvSpPr>
        <p:spPr>
          <a:xfrm>
            <a:off x="837111" y="383460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6" name="Shape 3346"/>
          <p:cNvSpPr/>
          <p:nvPr/>
        </p:nvSpPr>
        <p:spPr>
          <a:xfrm>
            <a:off x="837111" y="381166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7" name="Shape 3347"/>
          <p:cNvSpPr/>
          <p:nvPr/>
        </p:nvSpPr>
        <p:spPr>
          <a:xfrm>
            <a:off x="837111" y="378872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8" name="Shape 3348"/>
          <p:cNvSpPr/>
          <p:nvPr/>
        </p:nvSpPr>
        <p:spPr>
          <a:xfrm>
            <a:off x="837111" y="376578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9" name="Shape 3349"/>
          <p:cNvSpPr/>
          <p:nvPr/>
        </p:nvSpPr>
        <p:spPr>
          <a:xfrm>
            <a:off x="837111" y="374293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0" name="Shape 3350"/>
          <p:cNvSpPr/>
          <p:nvPr/>
        </p:nvSpPr>
        <p:spPr>
          <a:xfrm>
            <a:off x="837111" y="371923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1" name="Shape 3351"/>
          <p:cNvSpPr/>
          <p:nvPr/>
        </p:nvSpPr>
        <p:spPr>
          <a:xfrm>
            <a:off x="837111" y="369628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2" name="Shape 3352"/>
          <p:cNvSpPr/>
          <p:nvPr/>
        </p:nvSpPr>
        <p:spPr>
          <a:xfrm>
            <a:off x="837111" y="367344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3" name="Shape 3353"/>
          <p:cNvSpPr/>
          <p:nvPr/>
        </p:nvSpPr>
        <p:spPr>
          <a:xfrm>
            <a:off x="837111" y="365049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4" name="Shape 3354"/>
          <p:cNvSpPr/>
          <p:nvPr/>
        </p:nvSpPr>
        <p:spPr>
          <a:xfrm>
            <a:off x="837111" y="362755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5" name="Shape 3355"/>
          <p:cNvSpPr/>
          <p:nvPr/>
        </p:nvSpPr>
        <p:spPr>
          <a:xfrm>
            <a:off x="837111" y="360461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6" name="Shape 3356"/>
          <p:cNvSpPr/>
          <p:nvPr/>
        </p:nvSpPr>
        <p:spPr>
          <a:xfrm>
            <a:off x="837111" y="358100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7" name="Shape 3357"/>
          <p:cNvSpPr/>
          <p:nvPr/>
        </p:nvSpPr>
        <p:spPr>
          <a:xfrm>
            <a:off x="837111" y="35580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8" name="Shape 3358"/>
          <p:cNvSpPr/>
          <p:nvPr/>
        </p:nvSpPr>
        <p:spPr>
          <a:xfrm>
            <a:off x="837111" y="353512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9" name="Shape 3359"/>
          <p:cNvSpPr/>
          <p:nvPr/>
        </p:nvSpPr>
        <p:spPr>
          <a:xfrm>
            <a:off x="837111" y="351227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0" name="Shape 3360"/>
          <p:cNvSpPr/>
          <p:nvPr/>
        </p:nvSpPr>
        <p:spPr>
          <a:xfrm>
            <a:off x="837111" y="348933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1" name="Shape 3361"/>
          <p:cNvSpPr/>
          <p:nvPr/>
        </p:nvSpPr>
        <p:spPr>
          <a:xfrm>
            <a:off x="837111" y="346667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58"/>
                </a:moveTo>
                <a:lnTo>
                  <a:pt x="0" y="7758"/>
                </a:lnTo>
              </a:path>
            </a:pathLst>
          </a:custGeom>
          <a:noFill/>
          <a:ln w="155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2" name="Shape 3362"/>
          <p:cNvSpPr/>
          <p:nvPr/>
        </p:nvSpPr>
        <p:spPr>
          <a:xfrm>
            <a:off x="837111" y="34429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3" name="Shape 3363"/>
          <p:cNvSpPr/>
          <p:nvPr/>
        </p:nvSpPr>
        <p:spPr>
          <a:xfrm>
            <a:off x="837111" y="342002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4" name="Shape 3364"/>
          <p:cNvSpPr/>
          <p:nvPr/>
        </p:nvSpPr>
        <p:spPr>
          <a:xfrm>
            <a:off x="837111" y="339718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5" name="Shape 3365"/>
          <p:cNvSpPr/>
          <p:nvPr/>
        </p:nvSpPr>
        <p:spPr>
          <a:xfrm>
            <a:off x="837111" y="337423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6" name="Shape 3366"/>
          <p:cNvSpPr/>
          <p:nvPr/>
        </p:nvSpPr>
        <p:spPr>
          <a:xfrm>
            <a:off x="837111" y="3361957"/>
            <a:ext cx="0" cy="5080"/>
          </a:xfrm>
          <a:custGeom>
            <a:avLst/>
            <a:gdLst/>
            <a:ahLst/>
            <a:cxnLst/>
            <a:rect l="0" t="0" r="0" b="0"/>
            <a:pathLst>
              <a:path w="120000" h="5079" extrusionOk="0">
                <a:moveTo>
                  <a:pt x="0" y="2475"/>
                </a:moveTo>
                <a:lnTo>
                  <a:pt x="0" y="2475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7" name="Shape 3367"/>
          <p:cNvSpPr/>
          <p:nvPr/>
        </p:nvSpPr>
        <p:spPr>
          <a:xfrm>
            <a:off x="1256963" y="355663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0"/>
                </a:lnTo>
                <a:lnTo>
                  <a:pt x="0" y="60259"/>
                </a:lnTo>
                <a:lnTo>
                  <a:pt x="3774" y="65305"/>
                </a:lnTo>
                <a:lnTo>
                  <a:pt x="45660" y="65305"/>
                </a:lnTo>
                <a:lnTo>
                  <a:pt x="49435" y="60259"/>
                </a:lnTo>
                <a:lnTo>
                  <a:pt x="494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8" name="Shape 3368"/>
          <p:cNvSpPr/>
          <p:nvPr/>
        </p:nvSpPr>
        <p:spPr>
          <a:xfrm>
            <a:off x="1256963" y="3556634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091"/>
                </a:lnTo>
                <a:lnTo>
                  <a:pt x="0" y="7330"/>
                </a:lnTo>
                <a:lnTo>
                  <a:pt x="599" y="7330"/>
                </a:lnTo>
                <a:lnTo>
                  <a:pt x="599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991" y="4283"/>
                </a:lnTo>
                <a:lnTo>
                  <a:pt x="1991" y="3617"/>
                </a:lnTo>
                <a:lnTo>
                  <a:pt x="2582" y="3617"/>
                </a:lnTo>
                <a:lnTo>
                  <a:pt x="2582" y="2855"/>
                </a:lnTo>
                <a:lnTo>
                  <a:pt x="3182" y="2855"/>
                </a:lnTo>
                <a:lnTo>
                  <a:pt x="3182" y="2189"/>
                </a:lnTo>
                <a:lnTo>
                  <a:pt x="3774" y="2189"/>
                </a:lnTo>
                <a:lnTo>
                  <a:pt x="3774" y="1427"/>
                </a:lnTo>
                <a:lnTo>
                  <a:pt x="4374" y="1427"/>
                </a:lnTo>
                <a:lnTo>
                  <a:pt x="4965" y="1427"/>
                </a:lnTo>
                <a:lnTo>
                  <a:pt x="4965" y="761"/>
                </a:lnTo>
                <a:lnTo>
                  <a:pt x="5557" y="761"/>
                </a:lnTo>
                <a:lnTo>
                  <a:pt x="6157" y="761"/>
                </a:lnTo>
                <a:lnTo>
                  <a:pt x="6749" y="761"/>
                </a:lnTo>
                <a:lnTo>
                  <a:pt x="6749" y="0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9" name="Shape 3369"/>
          <p:cNvSpPr/>
          <p:nvPr/>
        </p:nvSpPr>
        <p:spPr>
          <a:xfrm>
            <a:off x="1269670" y="355663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0" name="Shape 3370"/>
          <p:cNvSpPr/>
          <p:nvPr/>
        </p:nvSpPr>
        <p:spPr>
          <a:xfrm>
            <a:off x="1287143" y="3556634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  <a:lnTo>
                  <a:pt x="12506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1" name="Shape 3371"/>
          <p:cNvSpPr/>
          <p:nvPr/>
        </p:nvSpPr>
        <p:spPr>
          <a:xfrm>
            <a:off x="1303816" y="3560252"/>
            <a:ext cx="3175" cy="15875"/>
          </a:xfrm>
          <a:custGeom>
            <a:avLst/>
            <a:gdLst/>
            <a:ahLst/>
            <a:cxnLst/>
            <a:rect l="0" t="0" r="0" b="0"/>
            <a:pathLst>
              <a:path w="317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760"/>
                </a:lnTo>
                <a:lnTo>
                  <a:pt x="1983" y="2760"/>
                </a:lnTo>
                <a:lnTo>
                  <a:pt x="1983" y="3712"/>
                </a:lnTo>
                <a:lnTo>
                  <a:pt x="1983" y="4474"/>
                </a:lnTo>
                <a:lnTo>
                  <a:pt x="1983" y="5140"/>
                </a:lnTo>
                <a:lnTo>
                  <a:pt x="2582" y="5140"/>
                </a:lnTo>
                <a:lnTo>
                  <a:pt x="2582" y="5902"/>
                </a:lnTo>
                <a:lnTo>
                  <a:pt x="2582" y="6568"/>
                </a:lnTo>
                <a:lnTo>
                  <a:pt x="2582" y="7330"/>
                </a:lnTo>
                <a:lnTo>
                  <a:pt x="2582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2" name="Shape 3372"/>
          <p:cNvSpPr/>
          <p:nvPr/>
        </p:nvSpPr>
        <p:spPr>
          <a:xfrm>
            <a:off x="1306399" y="358243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3" name="Shape 3373"/>
          <p:cNvSpPr/>
          <p:nvPr/>
        </p:nvSpPr>
        <p:spPr>
          <a:xfrm>
            <a:off x="1302624" y="360537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616"/>
                </a:lnTo>
                <a:lnTo>
                  <a:pt x="3774" y="6568"/>
                </a:lnTo>
                <a:lnTo>
                  <a:pt x="3774" y="7330"/>
                </a:lnTo>
                <a:lnTo>
                  <a:pt x="3774" y="7996"/>
                </a:lnTo>
                <a:lnTo>
                  <a:pt x="3774" y="7996"/>
                </a:lnTo>
                <a:lnTo>
                  <a:pt x="3174" y="7996"/>
                </a:lnTo>
                <a:lnTo>
                  <a:pt x="3174" y="8758"/>
                </a:lnTo>
                <a:lnTo>
                  <a:pt x="3174" y="9424"/>
                </a:lnTo>
                <a:lnTo>
                  <a:pt x="3174" y="10090"/>
                </a:lnTo>
                <a:lnTo>
                  <a:pt x="2383" y="10090"/>
                </a:lnTo>
                <a:lnTo>
                  <a:pt x="2383" y="10852"/>
                </a:lnTo>
                <a:lnTo>
                  <a:pt x="2383" y="11518"/>
                </a:lnTo>
                <a:lnTo>
                  <a:pt x="1783" y="11518"/>
                </a:lnTo>
                <a:lnTo>
                  <a:pt x="1783" y="12280"/>
                </a:lnTo>
                <a:lnTo>
                  <a:pt x="1783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4" name="Shape 3374"/>
          <p:cNvSpPr/>
          <p:nvPr/>
        </p:nvSpPr>
        <p:spPr>
          <a:xfrm>
            <a:off x="1285351" y="362193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5" name="Shape 3375"/>
          <p:cNvSpPr/>
          <p:nvPr/>
        </p:nvSpPr>
        <p:spPr>
          <a:xfrm>
            <a:off x="1267887" y="362193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6" name="Shape 3376"/>
          <p:cNvSpPr/>
          <p:nvPr/>
        </p:nvSpPr>
        <p:spPr>
          <a:xfrm>
            <a:off x="1256963" y="3608231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946"/>
                </a:moveTo>
                <a:lnTo>
                  <a:pt x="4965" y="12946"/>
                </a:lnTo>
                <a:lnTo>
                  <a:pt x="4374" y="12946"/>
                </a:lnTo>
                <a:lnTo>
                  <a:pt x="4374" y="12280"/>
                </a:lnTo>
                <a:lnTo>
                  <a:pt x="3182" y="11518"/>
                </a:lnTo>
                <a:lnTo>
                  <a:pt x="3182" y="10852"/>
                </a:lnTo>
                <a:lnTo>
                  <a:pt x="2582" y="10852"/>
                </a:lnTo>
                <a:lnTo>
                  <a:pt x="2582" y="10090"/>
                </a:lnTo>
                <a:lnTo>
                  <a:pt x="2582" y="10090"/>
                </a:lnTo>
                <a:lnTo>
                  <a:pt x="1191" y="8662"/>
                </a:lnTo>
                <a:lnTo>
                  <a:pt x="599" y="8662"/>
                </a:lnTo>
                <a:lnTo>
                  <a:pt x="599" y="7996"/>
                </a:lnTo>
                <a:lnTo>
                  <a:pt x="599" y="7234"/>
                </a:lnTo>
                <a:lnTo>
                  <a:pt x="599" y="6568"/>
                </a:lnTo>
                <a:lnTo>
                  <a:pt x="0" y="6568"/>
                </a:lnTo>
                <a:lnTo>
                  <a:pt x="0" y="5902"/>
                </a:lnTo>
                <a:lnTo>
                  <a:pt x="0" y="5140"/>
                </a:lnTo>
                <a:lnTo>
                  <a:pt x="0" y="4474"/>
                </a:lnTo>
                <a:lnTo>
                  <a:pt x="0" y="371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7" name="Shape 3377"/>
          <p:cNvSpPr/>
          <p:nvPr/>
        </p:nvSpPr>
        <p:spPr>
          <a:xfrm>
            <a:off x="1256963" y="358528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8" name="Shape 3378"/>
          <p:cNvSpPr/>
          <p:nvPr/>
        </p:nvSpPr>
        <p:spPr>
          <a:xfrm>
            <a:off x="1256963" y="356758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9" name="Shape 3379"/>
          <p:cNvSpPr/>
          <p:nvPr/>
        </p:nvSpPr>
        <p:spPr>
          <a:xfrm>
            <a:off x="1059446" y="3816617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06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06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0" name="Shape 3380"/>
          <p:cNvSpPr/>
          <p:nvPr/>
        </p:nvSpPr>
        <p:spPr>
          <a:xfrm>
            <a:off x="1059446" y="3816617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10662"/>
                </a:lnTo>
                <a:lnTo>
                  <a:pt x="0" y="7806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1" name="Shape 3381"/>
          <p:cNvSpPr/>
          <p:nvPr/>
        </p:nvSpPr>
        <p:spPr>
          <a:xfrm>
            <a:off x="1071952" y="381661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2" name="Shape 3382"/>
          <p:cNvSpPr/>
          <p:nvPr/>
        </p:nvSpPr>
        <p:spPr>
          <a:xfrm>
            <a:off x="1089417" y="3816617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  <a:lnTo>
                  <a:pt x="12706" y="666"/>
                </a:lnTo>
                <a:lnTo>
                  <a:pt x="127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3" name="Shape 3383"/>
          <p:cNvSpPr/>
          <p:nvPr/>
        </p:nvSpPr>
        <p:spPr>
          <a:xfrm>
            <a:off x="1106298" y="3820139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591" y="0"/>
                </a:lnTo>
                <a:lnTo>
                  <a:pt x="591" y="761"/>
                </a:lnTo>
                <a:lnTo>
                  <a:pt x="1191" y="761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189"/>
                </a:lnTo>
                <a:lnTo>
                  <a:pt x="1783" y="2189"/>
                </a:lnTo>
                <a:lnTo>
                  <a:pt x="1783" y="2855"/>
                </a:lnTo>
                <a:lnTo>
                  <a:pt x="1783" y="3617"/>
                </a:lnTo>
                <a:lnTo>
                  <a:pt x="1783" y="4283"/>
                </a:lnTo>
                <a:lnTo>
                  <a:pt x="2375" y="4283"/>
                </a:lnTo>
                <a:lnTo>
                  <a:pt x="2375" y="4950"/>
                </a:lnTo>
                <a:lnTo>
                  <a:pt x="2375" y="5711"/>
                </a:lnTo>
                <a:lnTo>
                  <a:pt x="2375" y="6378"/>
                </a:lnTo>
                <a:lnTo>
                  <a:pt x="2375" y="7139"/>
                </a:lnTo>
                <a:lnTo>
                  <a:pt x="2375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4" name="Shape 3384"/>
          <p:cNvSpPr/>
          <p:nvPr/>
        </p:nvSpPr>
        <p:spPr>
          <a:xfrm>
            <a:off x="1108673" y="38424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5" name="Shape 3385"/>
          <p:cNvSpPr/>
          <p:nvPr/>
        </p:nvSpPr>
        <p:spPr>
          <a:xfrm>
            <a:off x="1105107" y="386526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423"/>
                </a:lnTo>
                <a:lnTo>
                  <a:pt x="2383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6" name="Shape 3386"/>
          <p:cNvSpPr/>
          <p:nvPr/>
        </p:nvSpPr>
        <p:spPr>
          <a:xfrm>
            <a:off x="1087634" y="388182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7" name="Shape 3387"/>
          <p:cNvSpPr/>
          <p:nvPr/>
        </p:nvSpPr>
        <p:spPr>
          <a:xfrm>
            <a:off x="1070169" y="38818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8" name="Shape 3388"/>
          <p:cNvSpPr/>
          <p:nvPr/>
        </p:nvSpPr>
        <p:spPr>
          <a:xfrm>
            <a:off x="1059446" y="386811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4766" y="13041"/>
                </a:lnTo>
                <a:lnTo>
                  <a:pt x="4766" y="12280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9" name="Shape 3389"/>
          <p:cNvSpPr/>
          <p:nvPr/>
        </p:nvSpPr>
        <p:spPr>
          <a:xfrm>
            <a:off x="1059446" y="384517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0" name="Shape 3390"/>
          <p:cNvSpPr/>
          <p:nvPr/>
        </p:nvSpPr>
        <p:spPr>
          <a:xfrm>
            <a:off x="1059446" y="382727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1" name="Shape 3391"/>
          <p:cNvSpPr/>
          <p:nvPr/>
        </p:nvSpPr>
        <p:spPr>
          <a:xfrm>
            <a:off x="1281585" y="371923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766" y="0"/>
                </a:lnTo>
                <a:lnTo>
                  <a:pt x="0" y="4950"/>
                </a:lnTo>
                <a:lnTo>
                  <a:pt x="0" y="60069"/>
                </a:lnTo>
                <a:lnTo>
                  <a:pt x="3766" y="65209"/>
                </a:lnTo>
                <a:lnTo>
                  <a:pt x="45652" y="65209"/>
                </a:lnTo>
                <a:lnTo>
                  <a:pt x="49427" y="60069"/>
                </a:lnTo>
                <a:lnTo>
                  <a:pt x="494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2" name="Shape 3392"/>
          <p:cNvSpPr/>
          <p:nvPr/>
        </p:nvSpPr>
        <p:spPr>
          <a:xfrm>
            <a:off x="1281585" y="3719231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0" y="7806"/>
                </a:lnTo>
                <a:lnTo>
                  <a:pt x="0" y="7139"/>
                </a:lnTo>
                <a:lnTo>
                  <a:pt x="0" y="7139"/>
                </a:lnTo>
                <a:lnTo>
                  <a:pt x="791" y="7139"/>
                </a:lnTo>
                <a:lnTo>
                  <a:pt x="791" y="5711"/>
                </a:lnTo>
                <a:lnTo>
                  <a:pt x="1383" y="5711"/>
                </a:lnTo>
                <a:lnTo>
                  <a:pt x="1383" y="4283"/>
                </a:lnTo>
                <a:lnTo>
                  <a:pt x="1983" y="4283"/>
                </a:lnTo>
                <a:lnTo>
                  <a:pt x="1983" y="3617"/>
                </a:lnTo>
                <a:lnTo>
                  <a:pt x="2574" y="3617"/>
                </a:lnTo>
                <a:lnTo>
                  <a:pt x="2574" y="2855"/>
                </a:lnTo>
                <a:lnTo>
                  <a:pt x="3174" y="2855"/>
                </a:lnTo>
                <a:lnTo>
                  <a:pt x="3174" y="2189"/>
                </a:lnTo>
                <a:lnTo>
                  <a:pt x="3766" y="2189"/>
                </a:lnTo>
                <a:lnTo>
                  <a:pt x="3766" y="1427"/>
                </a:lnTo>
                <a:lnTo>
                  <a:pt x="4366" y="1427"/>
                </a:lnTo>
                <a:lnTo>
                  <a:pt x="4957" y="1427"/>
                </a:lnTo>
                <a:lnTo>
                  <a:pt x="4957" y="761"/>
                </a:lnTo>
                <a:lnTo>
                  <a:pt x="5557" y="761"/>
                </a:lnTo>
                <a:lnTo>
                  <a:pt x="6149" y="761"/>
                </a:lnTo>
                <a:lnTo>
                  <a:pt x="6749" y="761"/>
                </a:lnTo>
                <a:lnTo>
                  <a:pt x="6749" y="0"/>
                </a:lnTo>
                <a:lnTo>
                  <a:pt x="73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3" name="Shape 3393"/>
          <p:cNvSpPr/>
          <p:nvPr/>
        </p:nvSpPr>
        <p:spPr>
          <a:xfrm>
            <a:off x="1294284" y="3719231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4" name="Shape 3394"/>
          <p:cNvSpPr/>
          <p:nvPr/>
        </p:nvSpPr>
        <p:spPr>
          <a:xfrm>
            <a:off x="1311756" y="371923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5" name="Shape 3395"/>
          <p:cNvSpPr/>
          <p:nvPr/>
        </p:nvSpPr>
        <p:spPr>
          <a:xfrm>
            <a:off x="1328429" y="3722848"/>
            <a:ext cx="3175" cy="15240"/>
          </a:xfrm>
          <a:custGeom>
            <a:avLst/>
            <a:gdLst/>
            <a:ahLst/>
            <a:cxnLst/>
            <a:rect l="0" t="0" r="0" b="0"/>
            <a:pathLst>
              <a:path w="3175" h="15239" extrusionOk="0">
                <a:moveTo>
                  <a:pt x="0" y="0"/>
                </a:moveTo>
                <a:lnTo>
                  <a:pt x="791" y="0"/>
                </a:lnTo>
                <a:lnTo>
                  <a:pt x="791" y="0"/>
                </a:lnTo>
                <a:lnTo>
                  <a:pt x="791" y="666"/>
                </a:lnTo>
                <a:lnTo>
                  <a:pt x="791" y="1332"/>
                </a:lnTo>
                <a:lnTo>
                  <a:pt x="1391" y="1332"/>
                </a:lnTo>
                <a:lnTo>
                  <a:pt x="1391" y="2094"/>
                </a:lnTo>
                <a:lnTo>
                  <a:pt x="1391" y="2760"/>
                </a:lnTo>
                <a:lnTo>
                  <a:pt x="1983" y="2760"/>
                </a:lnTo>
                <a:lnTo>
                  <a:pt x="1983" y="3522"/>
                </a:lnTo>
                <a:lnTo>
                  <a:pt x="1983" y="4188"/>
                </a:lnTo>
                <a:lnTo>
                  <a:pt x="1983" y="4950"/>
                </a:lnTo>
                <a:lnTo>
                  <a:pt x="2582" y="4950"/>
                </a:lnTo>
                <a:lnTo>
                  <a:pt x="2582" y="5616"/>
                </a:lnTo>
                <a:lnTo>
                  <a:pt x="2582" y="6378"/>
                </a:lnTo>
                <a:lnTo>
                  <a:pt x="2582" y="7044"/>
                </a:lnTo>
                <a:lnTo>
                  <a:pt x="2582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6" name="Shape 3396"/>
          <p:cNvSpPr/>
          <p:nvPr/>
        </p:nvSpPr>
        <p:spPr>
          <a:xfrm>
            <a:off x="1331012" y="374502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7" name="Shape 3397"/>
          <p:cNvSpPr/>
          <p:nvPr/>
        </p:nvSpPr>
        <p:spPr>
          <a:xfrm>
            <a:off x="1327238" y="376797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774" y="0"/>
                </a:moveTo>
                <a:lnTo>
                  <a:pt x="3774" y="5616"/>
                </a:lnTo>
                <a:lnTo>
                  <a:pt x="3774" y="6378"/>
                </a:lnTo>
                <a:lnTo>
                  <a:pt x="3774" y="7044"/>
                </a:lnTo>
                <a:lnTo>
                  <a:pt x="3774" y="7806"/>
                </a:lnTo>
                <a:lnTo>
                  <a:pt x="3174" y="7806"/>
                </a:lnTo>
                <a:lnTo>
                  <a:pt x="3174" y="8472"/>
                </a:lnTo>
                <a:lnTo>
                  <a:pt x="3174" y="9138"/>
                </a:lnTo>
                <a:lnTo>
                  <a:pt x="3174" y="9900"/>
                </a:lnTo>
                <a:lnTo>
                  <a:pt x="2582" y="9900"/>
                </a:lnTo>
                <a:lnTo>
                  <a:pt x="2582" y="10566"/>
                </a:lnTo>
                <a:lnTo>
                  <a:pt x="2582" y="11328"/>
                </a:lnTo>
                <a:lnTo>
                  <a:pt x="1983" y="11328"/>
                </a:lnTo>
                <a:lnTo>
                  <a:pt x="1983" y="11994"/>
                </a:lnTo>
                <a:lnTo>
                  <a:pt x="1983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9" y="13422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8" name="Shape 3398"/>
          <p:cNvSpPr/>
          <p:nvPr/>
        </p:nvSpPr>
        <p:spPr>
          <a:xfrm>
            <a:off x="1309965" y="378444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9" name="Shape 3399"/>
          <p:cNvSpPr/>
          <p:nvPr/>
        </p:nvSpPr>
        <p:spPr>
          <a:xfrm>
            <a:off x="1292500" y="378444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0" name="Shape 3400"/>
          <p:cNvSpPr/>
          <p:nvPr/>
        </p:nvSpPr>
        <p:spPr>
          <a:xfrm>
            <a:off x="1281585" y="3770732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3041"/>
                </a:moveTo>
                <a:lnTo>
                  <a:pt x="4957" y="13041"/>
                </a:lnTo>
                <a:lnTo>
                  <a:pt x="4957" y="12375"/>
                </a:lnTo>
                <a:lnTo>
                  <a:pt x="0" y="6378"/>
                </a:lnTo>
                <a:lnTo>
                  <a:pt x="0" y="5711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1" name="Shape 3401"/>
          <p:cNvSpPr/>
          <p:nvPr/>
        </p:nvSpPr>
        <p:spPr>
          <a:xfrm>
            <a:off x="1281585" y="37478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2" name="Shape 3402"/>
          <p:cNvSpPr/>
          <p:nvPr/>
        </p:nvSpPr>
        <p:spPr>
          <a:xfrm>
            <a:off x="1281585" y="3729893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3" name="Shape 3403"/>
          <p:cNvSpPr/>
          <p:nvPr/>
        </p:nvSpPr>
        <p:spPr>
          <a:xfrm>
            <a:off x="886541" y="3589763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283"/>
                </a:lnTo>
                <a:lnTo>
                  <a:pt x="0" y="59974"/>
                </a:lnTo>
                <a:lnTo>
                  <a:pt x="4168" y="64257"/>
                </a:lnTo>
                <a:lnTo>
                  <a:pt x="46253" y="64257"/>
                </a:lnTo>
                <a:lnTo>
                  <a:pt x="49828" y="59974"/>
                </a:lnTo>
                <a:lnTo>
                  <a:pt x="49828" y="4283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4" name="Shape 3404"/>
          <p:cNvSpPr/>
          <p:nvPr/>
        </p:nvSpPr>
        <p:spPr>
          <a:xfrm>
            <a:off x="886541" y="3589763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900"/>
                </a:lnTo>
                <a:lnTo>
                  <a:pt x="594" y="9900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855"/>
                </a:lnTo>
                <a:lnTo>
                  <a:pt x="2977" y="2855"/>
                </a:lnTo>
                <a:lnTo>
                  <a:pt x="2977" y="2094"/>
                </a:lnTo>
                <a:lnTo>
                  <a:pt x="3572" y="2094"/>
                </a:lnTo>
                <a:lnTo>
                  <a:pt x="3572" y="1427"/>
                </a:lnTo>
                <a:lnTo>
                  <a:pt x="4168" y="1427"/>
                </a:lnTo>
                <a:lnTo>
                  <a:pt x="4764" y="1427"/>
                </a:lnTo>
                <a:lnTo>
                  <a:pt x="4764" y="666"/>
                </a:lnTo>
                <a:lnTo>
                  <a:pt x="5359" y="666"/>
                </a:lnTo>
                <a:lnTo>
                  <a:pt x="5955" y="666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5" name="Shape 3405"/>
          <p:cNvSpPr/>
          <p:nvPr/>
        </p:nvSpPr>
        <p:spPr>
          <a:xfrm>
            <a:off x="899643" y="358976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6" name="Shape 3406"/>
          <p:cNvSpPr/>
          <p:nvPr/>
        </p:nvSpPr>
        <p:spPr>
          <a:xfrm>
            <a:off x="917113" y="358976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7" name="Shape 3407"/>
          <p:cNvSpPr/>
          <p:nvPr/>
        </p:nvSpPr>
        <p:spPr>
          <a:xfrm>
            <a:off x="933986" y="359261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8" name="Shape 3408"/>
          <p:cNvSpPr/>
          <p:nvPr/>
        </p:nvSpPr>
        <p:spPr>
          <a:xfrm>
            <a:off x="936369" y="361480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9" name="Shape 3409"/>
          <p:cNvSpPr/>
          <p:nvPr/>
        </p:nvSpPr>
        <p:spPr>
          <a:xfrm>
            <a:off x="932003" y="3638408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0"/>
                </a:lnTo>
                <a:lnTo>
                  <a:pt x="4366" y="5711"/>
                </a:lnTo>
                <a:lnTo>
                  <a:pt x="4366" y="6378"/>
                </a:lnTo>
                <a:lnTo>
                  <a:pt x="4366" y="6378"/>
                </a:lnTo>
                <a:lnTo>
                  <a:pt x="3766" y="7139"/>
                </a:lnTo>
                <a:lnTo>
                  <a:pt x="3766" y="7806"/>
                </a:lnTo>
                <a:lnTo>
                  <a:pt x="3766" y="8567"/>
                </a:lnTo>
                <a:lnTo>
                  <a:pt x="3766" y="9234"/>
                </a:lnTo>
                <a:lnTo>
                  <a:pt x="3174" y="9234"/>
                </a:lnTo>
                <a:lnTo>
                  <a:pt x="3174" y="9995"/>
                </a:lnTo>
                <a:lnTo>
                  <a:pt x="3174" y="10662"/>
                </a:lnTo>
                <a:lnTo>
                  <a:pt x="2574" y="10662"/>
                </a:lnTo>
                <a:lnTo>
                  <a:pt x="2574" y="11328"/>
                </a:lnTo>
                <a:lnTo>
                  <a:pt x="2574" y="12090"/>
                </a:lnTo>
                <a:lnTo>
                  <a:pt x="1983" y="12090"/>
                </a:lnTo>
                <a:lnTo>
                  <a:pt x="1983" y="12756"/>
                </a:lnTo>
                <a:lnTo>
                  <a:pt x="1383" y="12756"/>
                </a:lnTo>
                <a:lnTo>
                  <a:pt x="1383" y="13517"/>
                </a:lnTo>
                <a:lnTo>
                  <a:pt x="791" y="13517"/>
                </a:lnTo>
                <a:lnTo>
                  <a:pt x="7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0" name="Shape 3410"/>
          <p:cNvSpPr/>
          <p:nvPr/>
        </p:nvSpPr>
        <p:spPr>
          <a:xfrm>
            <a:off x="915322" y="365402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1" name="Shape 3411"/>
          <p:cNvSpPr/>
          <p:nvPr/>
        </p:nvSpPr>
        <p:spPr>
          <a:xfrm>
            <a:off x="897856" y="365402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2" name="Shape 3412"/>
          <p:cNvSpPr/>
          <p:nvPr/>
        </p:nvSpPr>
        <p:spPr>
          <a:xfrm>
            <a:off x="886541" y="364126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756"/>
                </a:moveTo>
                <a:lnTo>
                  <a:pt x="5359" y="12090"/>
                </a:lnTo>
                <a:lnTo>
                  <a:pt x="4764" y="12090"/>
                </a:lnTo>
                <a:lnTo>
                  <a:pt x="4764" y="11328"/>
                </a:lnTo>
                <a:lnTo>
                  <a:pt x="4168" y="11328"/>
                </a:lnTo>
                <a:lnTo>
                  <a:pt x="3572" y="11328"/>
                </a:lnTo>
                <a:lnTo>
                  <a:pt x="3572" y="1066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3" name="Shape 3413"/>
          <p:cNvSpPr/>
          <p:nvPr/>
        </p:nvSpPr>
        <p:spPr>
          <a:xfrm>
            <a:off x="886541" y="361832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4" name="Shape 3414"/>
          <p:cNvSpPr/>
          <p:nvPr/>
        </p:nvSpPr>
        <p:spPr>
          <a:xfrm>
            <a:off x="886541" y="3600425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5" name="Shape 3415"/>
          <p:cNvSpPr/>
          <p:nvPr/>
        </p:nvSpPr>
        <p:spPr>
          <a:xfrm>
            <a:off x="1355626" y="391400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6" name="Shape 3416"/>
          <p:cNvSpPr/>
          <p:nvPr/>
        </p:nvSpPr>
        <p:spPr>
          <a:xfrm>
            <a:off x="1355626" y="3914670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0" y="7806"/>
                </a:lnTo>
                <a:lnTo>
                  <a:pt x="0" y="7139"/>
                </a:lnTo>
                <a:lnTo>
                  <a:pt x="599" y="7139"/>
                </a:lnTo>
                <a:lnTo>
                  <a:pt x="599" y="5711"/>
                </a:lnTo>
                <a:lnTo>
                  <a:pt x="1191" y="5711"/>
                </a:lnTo>
                <a:lnTo>
                  <a:pt x="1191" y="4950"/>
                </a:lnTo>
                <a:lnTo>
                  <a:pt x="1191" y="4283"/>
                </a:lnTo>
                <a:lnTo>
                  <a:pt x="1791" y="4283"/>
                </a:lnTo>
                <a:lnTo>
                  <a:pt x="1791" y="2855"/>
                </a:lnTo>
                <a:lnTo>
                  <a:pt x="2383" y="2855"/>
                </a:lnTo>
                <a:lnTo>
                  <a:pt x="2383" y="2189"/>
                </a:lnTo>
                <a:lnTo>
                  <a:pt x="2974" y="2189"/>
                </a:lnTo>
                <a:lnTo>
                  <a:pt x="2974" y="1427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7" name="Shape 3417"/>
          <p:cNvSpPr/>
          <p:nvPr/>
        </p:nvSpPr>
        <p:spPr>
          <a:xfrm>
            <a:off x="1368133" y="391400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8" name="Shape 3418"/>
          <p:cNvSpPr/>
          <p:nvPr/>
        </p:nvSpPr>
        <p:spPr>
          <a:xfrm>
            <a:off x="1385606" y="391400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315" y="666"/>
                </a:lnTo>
                <a:lnTo>
                  <a:pt x="11907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9" name="Shape 3419"/>
          <p:cNvSpPr/>
          <p:nvPr/>
        </p:nvSpPr>
        <p:spPr>
          <a:xfrm>
            <a:off x="1402478" y="391752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0" name="Shape 3420"/>
          <p:cNvSpPr/>
          <p:nvPr/>
        </p:nvSpPr>
        <p:spPr>
          <a:xfrm>
            <a:off x="1404861" y="393970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1" name="Shape 3421"/>
          <p:cNvSpPr/>
          <p:nvPr/>
        </p:nvSpPr>
        <p:spPr>
          <a:xfrm>
            <a:off x="1401287" y="396264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328"/>
                </a:lnTo>
                <a:lnTo>
                  <a:pt x="2383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2" name="Shape 3422"/>
          <p:cNvSpPr/>
          <p:nvPr/>
        </p:nvSpPr>
        <p:spPr>
          <a:xfrm>
            <a:off x="1383814" y="39792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3" name="Shape 3423"/>
          <p:cNvSpPr/>
          <p:nvPr/>
        </p:nvSpPr>
        <p:spPr>
          <a:xfrm>
            <a:off x="1366350" y="39792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4" name="Shape 3424"/>
          <p:cNvSpPr/>
          <p:nvPr/>
        </p:nvSpPr>
        <p:spPr>
          <a:xfrm>
            <a:off x="1355626" y="396617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5357" y="12375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5" name="Shape 3425"/>
          <p:cNvSpPr/>
          <p:nvPr/>
        </p:nvSpPr>
        <p:spPr>
          <a:xfrm>
            <a:off x="1355626" y="39425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6" name="Shape 3426"/>
          <p:cNvSpPr/>
          <p:nvPr/>
        </p:nvSpPr>
        <p:spPr>
          <a:xfrm>
            <a:off x="1355626" y="392533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7" name="Shape 3427"/>
          <p:cNvSpPr/>
          <p:nvPr/>
        </p:nvSpPr>
        <p:spPr>
          <a:xfrm>
            <a:off x="1404862" y="3752074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52" y="0"/>
                </a:moveTo>
                <a:lnTo>
                  <a:pt x="3566" y="0"/>
                </a:lnTo>
                <a:lnTo>
                  <a:pt x="0" y="4283"/>
                </a:lnTo>
                <a:lnTo>
                  <a:pt x="0" y="60259"/>
                </a:lnTo>
                <a:lnTo>
                  <a:pt x="3566" y="64543"/>
                </a:lnTo>
                <a:lnTo>
                  <a:pt x="45652" y="64543"/>
                </a:lnTo>
                <a:lnTo>
                  <a:pt x="49227" y="60259"/>
                </a:lnTo>
                <a:lnTo>
                  <a:pt x="49227" y="4283"/>
                </a:lnTo>
                <a:lnTo>
                  <a:pt x="45652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8" name="Shape 3428"/>
          <p:cNvSpPr/>
          <p:nvPr/>
        </p:nvSpPr>
        <p:spPr>
          <a:xfrm>
            <a:off x="1404861" y="3752074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091"/>
                </a:lnTo>
                <a:lnTo>
                  <a:pt x="0" y="8091"/>
                </a:lnTo>
                <a:lnTo>
                  <a:pt x="591" y="8091"/>
                </a:lnTo>
                <a:lnTo>
                  <a:pt x="591" y="5902"/>
                </a:lnTo>
                <a:lnTo>
                  <a:pt x="1191" y="5902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58" y="761"/>
                </a:lnTo>
                <a:lnTo>
                  <a:pt x="5357" y="761"/>
                </a:lnTo>
                <a:lnTo>
                  <a:pt x="5357" y="0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9" name="Shape 3429"/>
          <p:cNvSpPr/>
          <p:nvPr/>
        </p:nvSpPr>
        <p:spPr>
          <a:xfrm>
            <a:off x="1417368" y="375207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0" name="Shape 3430"/>
          <p:cNvSpPr/>
          <p:nvPr/>
        </p:nvSpPr>
        <p:spPr>
          <a:xfrm>
            <a:off x="1434833" y="375207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1" name="Shape 3431"/>
          <p:cNvSpPr/>
          <p:nvPr/>
        </p:nvSpPr>
        <p:spPr>
          <a:xfrm>
            <a:off x="1451706" y="375492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3046"/>
                </a:lnTo>
                <a:lnTo>
                  <a:pt x="1791" y="3807"/>
                </a:lnTo>
                <a:lnTo>
                  <a:pt x="1791" y="4474"/>
                </a:lnTo>
                <a:lnTo>
                  <a:pt x="2383" y="4474"/>
                </a:lnTo>
                <a:lnTo>
                  <a:pt x="2383" y="5235"/>
                </a:lnTo>
                <a:lnTo>
                  <a:pt x="2383" y="5902"/>
                </a:lnTo>
                <a:lnTo>
                  <a:pt x="2383" y="6663"/>
                </a:lnTo>
                <a:lnTo>
                  <a:pt x="2383" y="7330"/>
                </a:lnTo>
                <a:lnTo>
                  <a:pt x="2383" y="8091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2" name="Shape 3432"/>
          <p:cNvSpPr/>
          <p:nvPr/>
        </p:nvSpPr>
        <p:spPr>
          <a:xfrm>
            <a:off x="1454089" y="377711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3" name="Shape 3433"/>
          <p:cNvSpPr/>
          <p:nvPr/>
        </p:nvSpPr>
        <p:spPr>
          <a:xfrm>
            <a:off x="1450514" y="380081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0"/>
                </a:ln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758"/>
                </a:lnTo>
                <a:lnTo>
                  <a:pt x="2982" y="8758"/>
                </a:lnTo>
                <a:lnTo>
                  <a:pt x="2982" y="9424"/>
                </a:lnTo>
                <a:lnTo>
                  <a:pt x="2982" y="10090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4" name="Shape 3434"/>
          <p:cNvSpPr/>
          <p:nvPr/>
        </p:nvSpPr>
        <p:spPr>
          <a:xfrm>
            <a:off x="1433050" y="381661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5" name="Shape 3435"/>
          <p:cNvSpPr/>
          <p:nvPr/>
        </p:nvSpPr>
        <p:spPr>
          <a:xfrm>
            <a:off x="1415577" y="381661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6" name="Shape 3436"/>
          <p:cNvSpPr/>
          <p:nvPr/>
        </p:nvSpPr>
        <p:spPr>
          <a:xfrm>
            <a:off x="1404861" y="380367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946"/>
                </a:moveTo>
                <a:lnTo>
                  <a:pt x="5357" y="12946"/>
                </a:lnTo>
                <a:lnTo>
                  <a:pt x="5357" y="12280"/>
                </a:lnTo>
                <a:lnTo>
                  <a:pt x="0" y="5140"/>
                </a:lnTo>
                <a:lnTo>
                  <a:pt x="0" y="4474"/>
                </a:lnTo>
                <a:lnTo>
                  <a:pt x="0" y="3712"/>
                </a:lnTo>
                <a:lnTo>
                  <a:pt x="0" y="3046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7" name="Shape 3437"/>
          <p:cNvSpPr/>
          <p:nvPr/>
        </p:nvSpPr>
        <p:spPr>
          <a:xfrm>
            <a:off x="1404861" y="378072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8" name="Shape 3438"/>
          <p:cNvSpPr/>
          <p:nvPr/>
        </p:nvSpPr>
        <p:spPr>
          <a:xfrm>
            <a:off x="1404861" y="3763021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9" name="Shape 3439"/>
          <p:cNvSpPr/>
          <p:nvPr/>
        </p:nvSpPr>
        <p:spPr>
          <a:xfrm>
            <a:off x="1157908" y="371923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06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06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0" name="Shape 3440"/>
          <p:cNvSpPr/>
          <p:nvPr/>
        </p:nvSpPr>
        <p:spPr>
          <a:xfrm>
            <a:off x="1157908" y="3719231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9234"/>
                </a:lnTo>
                <a:lnTo>
                  <a:pt x="591" y="9234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283"/>
                </a:lnTo>
                <a:lnTo>
                  <a:pt x="2383" y="4283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74" y="2189"/>
                </a:lnTo>
                <a:lnTo>
                  <a:pt x="4166" y="2189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57" y="761"/>
                </a:lnTo>
                <a:lnTo>
                  <a:pt x="5957" y="761"/>
                </a:lnTo>
                <a:lnTo>
                  <a:pt x="6549" y="761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1" name="Shape 3441"/>
          <p:cNvSpPr/>
          <p:nvPr/>
        </p:nvSpPr>
        <p:spPr>
          <a:xfrm>
            <a:off x="1171207" y="371923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2" name="Shape 3442"/>
          <p:cNvSpPr/>
          <p:nvPr/>
        </p:nvSpPr>
        <p:spPr>
          <a:xfrm>
            <a:off x="1188480" y="371923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3" name="Shape 3443"/>
          <p:cNvSpPr/>
          <p:nvPr/>
        </p:nvSpPr>
        <p:spPr>
          <a:xfrm>
            <a:off x="1205353" y="3722848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4" name="Shape 3444"/>
          <p:cNvSpPr/>
          <p:nvPr/>
        </p:nvSpPr>
        <p:spPr>
          <a:xfrm>
            <a:off x="1207136" y="374502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5" name="Shape 3445"/>
          <p:cNvSpPr/>
          <p:nvPr/>
        </p:nvSpPr>
        <p:spPr>
          <a:xfrm>
            <a:off x="1203569" y="376797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5616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9138"/>
                </a:lnTo>
                <a:lnTo>
                  <a:pt x="3566" y="9138"/>
                </a:lnTo>
                <a:lnTo>
                  <a:pt x="2974" y="9138"/>
                </a:lnTo>
                <a:lnTo>
                  <a:pt x="2974" y="9900"/>
                </a:lnTo>
                <a:lnTo>
                  <a:pt x="2974" y="10566"/>
                </a:lnTo>
                <a:lnTo>
                  <a:pt x="2974" y="11328"/>
                </a:lnTo>
                <a:lnTo>
                  <a:pt x="2375" y="11328"/>
                </a:lnTo>
                <a:lnTo>
                  <a:pt x="2375" y="11994"/>
                </a:lnTo>
                <a:lnTo>
                  <a:pt x="1783" y="11994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1" y="13422"/>
                </a:lnTo>
                <a:lnTo>
                  <a:pt x="591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6" name="Shape 3446"/>
          <p:cNvSpPr/>
          <p:nvPr/>
        </p:nvSpPr>
        <p:spPr>
          <a:xfrm>
            <a:off x="1186688" y="378444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7" name="Shape 3447"/>
          <p:cNvSpPr/>
          <p:nvPr/>
        </p:nvSpPr>
        <p:spPr>
          <a:xfrm>
            <a:off x="1168824" y="378444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8" name="Shape 3448"/>
          <p:cNvSpPr/>
          <p:nvPr/>
        </p:nvSpPr>
        <p:spPr>
          <a:xfrm>
            <a:off x="1157908" y="377073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4766" y="13041"/>
                </a:lnTo>
                <a:lnTo>
                  <a:pt x="4766" y="1237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9" name="Shape 3449"/>
          <p:cNvSpPr/>
          <p:nvPr/>
        </p:nvSpPr>
        <p:spPr>
          <a:xfrm>
            <a:off x="1157908" y="37478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0" name="Shape 3450"/>
          <p:cNvSpPr/>
          <p:nvPr/>
        </p:nvSpPr>
        <p:spPr>
          <a:xfrm>
            <a:off x="1157908" y="3729893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1" name="Shape 3451"/>
          <p:cNvSpPr/>
          <p:nvPr/>
        </p:nvSpPr>
        <p:spPr>
          <a:xfrm>
            <a:off x="1157908" y="349171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4924"/>
                </a:lnTo>
                <a:lnTo>
                  <a:pt x="45660" y="64924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2" name="Shape 3452"/>
          <p:cNvSpPr/>
          <p:nvPr/>
        </p:nvSpPr>
        <p:spPr>
          <a:xfrm>
            <a:off x="1157908" y="349237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591" y="8472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950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3" name="Shape 3453"/>
          <p:cNvSpPr/>
          <p:nvPr/>
        </p:nvSpPr>
        <p:spPr>
          <a:xfrm>
            <a:off x="1171207" y="349171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4" name="Shape 3454"/>
          <p:cNvSpPr/>
          <p:nvPr/>
        </p:nvSpPr>
        <p:spPr>
          <a:xfrm>
            <a:off x="1188480" y="349171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15" y="0"/>
                </a:lnTo>
                <a:lnTo>
                  <a:pt x="10915" y="666"/>
                </a:lnTo>
                <a:lnTo>
                  <a:pt x="11515" y="666"/>
                </a:lnTo>
                <a:lnTo>
                  <a:pt x="121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5" name="Shape 3455"/>
          <p:cNvSpPr/>
          <p:nvPr/>
        </p:nvSpPr>
        <p:spPr>
          <a:xfrm>
            <a:off x="1205353" y="3495232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7806"/>
                </a:lnTo>
                <a:lnTo>
                  <a:pt x="17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6" name="Shape 3456"/>
          <p:cNvSpPr/>
          <p:nvPr/>
        </p:nvSpPr>
        <p:spPr>
          <a:xfrm>
            <a:off x="1207136" y="351741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7" name="Shape 3457"/>
          <p:cNvSpPr/>
          <p:nvPr/>
        </p:nvSpPr>
        <p:spPr>
          <a:xfrm>
            <a:off x="1203569" y="354035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9234"/>
                </a:lnTo>
                <a:lnTo>
                  <a:pt x="3566" y="9900"/>
                </a:lnTo>
                <a:lnTo>
                  <a:pt x="3566" y="9900"/>
                </a:lnTo>
                <a:lnTo>
                  <a:pt x="2974" y="9900"/>
                </a:lnTo>
                <a:lnTo>
                  <a:pt x="2974" y="10662"/>
                </a:lnTo>
                <a:lnTo>
                  <a:pt x="2974" y="11328"/>
                </a:lnTo>
                <a:lnTo>
                  <a:pt x="2375" y="11328"/>
                </a:lnTo>
                <a:lnTo>
                  <a:pt x="2375" y="12090"/>
                </a:lnTo>
                <a:lnTo>
                  <a:pt x="2375" y="12756"/>
                </a:lnTo>
                <a:lnTo>
                  <a:pt x="1783" y="12756"/>
                </a:lnTo>
                <a:lnTo>
                  <a:pt x="1783" y="13517"/>
                </a:lnTo>
                <a:lnTo>
                  <a:pt x="1783" y="13517"/>
                </a:lnTo>
                <a:lnTo>
                  <a:pt x="1191" y="13517"/>
                </a:lnTo>
                <a:lnTo>
                  <a:pt x="1191" y="14184"/>
                </a:lnTo>
                <a:lnTo>
                  <a:pt x="591" y="14184"/>
                </a:lnTo>
                <a:lnTo>
                  <a:pt x="591" y="14850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8" name="Shape 3458"/>
          <p:cNvSpPr/>
          <p:nvPr/>
        </p:nvSpPr>
        <p:spPr>
          <a:xfrm>
            <a:off x="1186688" y="35566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9" name="Shape 3459"/>
          <p:cNvSpPr/>
          <p:nvPr/>
        </p:nvSpPr>
        <p:spPr>
          <a:xfrm>
            <a:off x="1168824" y="35566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0" name="Shape 3460"/>
          <p:cNvSpPr/>
          <p:nvPr/>
        </p:nvSpPr>
        <p:spPr>
          <a:xfrm>
            <a:off x="1157908" y="354387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957" y="12090"/>
                </a:lnTo>
                <a:lnTo>
                  <a:pt x="5957" y="1209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1" name="Shape 3461"/>
          <p:cNvSpPr/>
          <p:nvPr/>
        </p:nvSpPr>
        <p:spPr>
          <a:xfrm>
            <a:off x="1157908" y="35202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2" name="Shape 3462"/>
          <p:cNvSpPr/>
          <p:nvPr/>
        </p:nvSpPr>
        <p:spPr>
          <a:xfrm>
            <a:off x="1157908" y="3503038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3" name="Shape 3463"/>
          <p:cNvSpPr/>
          <p:nvPr/>
        </p:nvSpPr>
        <p:spPr>
          <a:xfrm>
            <a:off x="886541" y="3914003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6253" y="0"/>
                </a:moveTo>
                <a:lnTo>
                  <a:pt x="4168" y="0"/>
                </a:lnTo>
                <a:lnTo>
                  <a:pt x="0" y="4950"/>
                </a:lnTo>
                <a:lnTo>
                  <a:pt x="0" y="59974"/>
                </a:lnTo>
                <a:lnTo>
                  <a:pt x="4168" y="65209"/>
                </a:lnTo>
                <a:lnTo>
                  <a:pt x="46253" y="65209"/>
                </a:lnTo>
                <a:lnTo>
                  <a:pt x="49828" y="59974"/>
                </a:lnTo>
                <a:lnTo>
                  <a:pt x="49828" y="4950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4" name="Shape 3464"/>
          <p:cNvSpPr/>
          <p:nvPr/>
        </p:nvSpPr>
        <p:spPr>
          <a:xfrm>
            <a:off x="886541" y="3914670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995"/>
                </a:lnTo>
                <a:lnTo>
                  <a:pt x="594" y="9995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855"/>
                </a:lnTo>
                <a:lnTo>
                  <a:pt x="2977" y="2855"/>
                </a:lnTo>
                <a:lnTo>
                  <a:pt x="2977" y="2189"/>
                </a:lnTo>
                <a:lnTo>
                  <a:pt x="3572" y="2189"/>
                </a:lnTo>
                <a:lnTo>
                  <a:pt x="3572" y="1427"/>
                </a:lnTo>
                <a:lnTo>
                  <a:pt x="4168" y="1427"/>
                </a:lnTo>
                <a:lnTo>
                  <a:pt x="4168" y="761"/>
                </a:lnTo>
                <a:lnTo>
                  <a:pt x="4764" y="761"/>
                </a:lnTo>
                <a:lnTo>
                  <a:pt x="5359" y="761"/>
                </a:lnTo>
                <a:lnTo>
                  <a:pt x="5359" y="0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5" name="Shape 3465"/>
          <p:cNvSpPr/>
          <p:nvPr/>
        </p:nvSpPr>
        <p:spPr>
          <a:xfrm>
            <a:off x="899643" y="391400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6" name="Shape 3466"/>
          <p:cNvSpPr/>
          <p:nvPr/>
        </p:nvSpPr>
        <p:spPr>
          <a:xfrm>
            <a:off x="917113" y="3914003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315" y="666"/>
                </a:lnTo>
                <a:lnTo>
                  <a:pt x="11907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7" name="Shape 3467"/>
          <p:cNvSpPr/>
          <p:nvPr/>
        </p:nvSpPr>
        <p:spPr>
          <a:xfrm>
            <a:off x="933986" y="391752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8" name="Shape 3468"/>
          <p:cNvSpPr/>
          <p:nvPr/>
        </p:nvSpPr>
        <p:spPr>
          <a:xfrm>
            <a:off x="936369" y="393970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9" name="Shape 3469"/>
          <p:cNvSpPr/>
          <p:nvPr/>
        </p:nvSpPr>
        <p:spPr>
          <a:xfrm>
            <a:off x="932003" y="3962649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366" y="0"/>
                </a:moveTo>
                <a:lnTo>
                  <a:pt x="4366" y="5711"/>
                </a:lnTo>
                <a:lnTo>
                  <a:pt x="4366" y="6378"/>
                </a:lnTo>
                <a:lnTo>
                  <a:pt x="4366" y="7139"/>
                </a:lnTo>
                <a:lnTo>
                  <a:pt x="4366" y="7139"/>
                </a:lnTo>
                <a:lnTo>
                  <a:pt x="3766" y="7139"/>
                </a:lnTo>
                <a:lnTo>
                  <a:pt x="3766" y="7806"/>
                </a:lnTo>
                <a:lnTo>
                  <a:pt x="3766" y="8567"/>
                </a:lnTo>
                <a:lnTo>
                  <a:pt x="3766" y="9234"/>
                </a:lnTo>
                <a:lnTo>
                  <a:pt x="3766" y="9900"/>
                </a:lnTo>
                <a:lnTo>
                  <a:pt x="3174" y="9900"/>
                </a:lnTo>
                <a:lnTo>
                  <a:pt x="3174" y="10662"/>
                </a:lnTo>
                <a:lnTo>
                  <a:pt x="3174" y="11328"/>
                </a:lnTo>
                <a:lnTo>
                  <a:pt x="2574" y="11328"/>
                </a:lnTo>
                <a:lnTo>
                  <a:pt x="2574" y="12090"/>
                </a:lnTo>
                <a:lnTo>
                  <a:pt x="2574" y="12756"/>
                </a:lnTo>
                <a:lnTo>
                  <a:pt x="1983" y="12756"/>
                </a:lnTo>
                <a:lnTo>
                  <a:pt x="1983" y="13708"/>
                </a:lnTo>
                <a:lnTo>
                  <a:pt x="1383" y="13708"/>
                </a:lnTo>
                <a:lnTo>
                  <a:pt x="1383" y="14469"/>
                </a:lnTo>
                <a:lnTo>
                  <a:pt x="791" y="14469"/>
                </a:lnTo>
                <a:lnTo>
                  <a:pt x="791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0" name="Shape 3470"/>
          <p:cNvSpPr/>
          <p:nvPr/>
        </p:nvSpPr>
        <p:spPr>
          <a:xfrm>
            <a:off x="915322" y="39792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1" name="Shape 3471"/>
          <p:cNvSpPr/>
          <p:nvPr/>
        </p:nvSpPr>
        <p:spPr>
          <a:xfrm>
            <a:off x="897856" y="39792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2" name="Shape 3472"/>
          <p:cNvSpPr/>
          <p:nvPr/>
        </p:nvSpPr>
        <p:spPr>
          <a:xfrm>
            <a:off x="886541" y="396617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3041"/>
                </a:moveTo>
                <a:lnTo>
                  <a:pt x="5955" y="12375"/>
                </a:lnTo>
                <a:lnTo>
                  <a:pt x="5359" y="12375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3" name="Shape 3473"/>
          <p:cNvSpPr/>
          <p:nvPr/>
        </p:nvSpPr>
        <p:spPr>
          <a:xfrm>
            <a:off x="886541" y="39425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4" name="Shape 3474"/>
          <p:cNvSpPr/>
          <p:nvPr/>
        </p:nvSpPr>
        <p:spPr>
          <a:xfrm>
            <a:off x="886541" y="392533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5" name="Shape 3475"/>
          <p:cNvSpPr/>
          <p:nvPr/>
        </p:nvSpPr>
        <p:spPr>
          <a:xfrm>
            <a:off x="1059446" y="3427167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60069"/>
                </a:lnTo>
                <a:lnTo>
                  <a:pt x="3574" y="64543"/>
                </a:lnTo>
                <a:lnTo>
                  <a:pt x="45660" y="64543"/>
                </a:lnTo>
                <a:lnTo>
                  <a:pt x="49227" y="60069"/>
                </a:lnTo>
                <a:lnTo>
                  <a:pt x="49227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6" name="Shape 3476"/>
          <p:cNvSpPr/>
          <p:nvPr/>
        </p:nvSpPr>
        <p:spPr>
          <a:xfrm>
            <a:off x="1059446" y="3427167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7" name="Shape 3477"/>
          <p:cNvSpPr/>
          <p:nvPr/>
        </p:nvSpPr>
        <p:spPr>
          <a:xfrm>
            <a:off x="1071952" y="342716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8" name="Shape 3478"/>
          <p:cNvSpPr/>
          <p:nvPr/>
        </p:nvSpPr>
        <p:spPr>
          <a:xfrm>
            <a:off x="1089417" y="342716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9" name="Shape 3479"/>
          <p:cNvSpPr/>
          <p:nvPr/>
        </p:nvSpPr>
        <p:spPr>
          <a:xfrm>
            <a:off x="1106298" y="3430022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188"/>
                </a:lnTo>
                <a:lnTo>
                  <a:pt x="2375" y="4188"/>
                </a:lnTo>
                <a:lnTo>
                  <a:pt x="2375" y="4950"/>
                </a:lnTo>
                <a:lnTo>
                  <a:pt x="2375" y="5616"/>
                </a:lnTo>
                <a:lnTo>
                  <a:pt x="2375" y="6378"/>
                </a:lnTo>
                <a:lnTo>
                  <a:pt x="2375" y="7044"/>
                </a:lnTo>
                <a:lnTo>
                  <a:pt x="2375" y="7806"/>
                </a:lnTo>
                <a:lnTo>
                  <a:pt x="2375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0" name="Shape 3480"/>
          <p:cNvSpPr/>
          <p:nvPr/>
        </p:nvSpPr>
        <p:spPr>
          <a:xfrm>
            <a:off x="1108673" y="345296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1" name="Shape 3481"/>
          <p:cNvSpPr/>
          <p:nvPr/>
        </p:nvSpPr>
        <p:spPr>
          <a:xfrm>
            <a:off x="1105107" y="3475812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423"/>
                </a:lnTo>
                <a:lnTo>
                  <a:pt x="1783" y="11423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2" name="Shape 3482"/>
          <p:cNvSpPr/>
          <p:nvPr/>
        </p:nvSpPr>
        <p:spPr>
          <a:xfrm>
            <a:off x="1087634" y="34917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3" name="Shape 3483"/>
          <p:cNvSpPr/>
          <p:nvPr/>
        </p:nvSpPr>
        <p:spPr>
          <a:xfrm>
            <a:off x="1070169" y="34917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4" name="Shape 3484"/>
          <p:cNvSpPr/>
          <p:nvPr/>
        </p:nvSpPr>
        <p:spPr>
          <a:xfrm>
            <a:off x="1059446" y="347866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5357" y="12280"/>
                </a:lnTo>
                <a:lnTo>
                  <a:pt x="3574" y="11328"/>
                </a:lnTo>
                <a:lnTo>
                  <a:pt x="3574" y="10662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9900"/>
                </a:lnTo>
                <a:lnTo>
                  <a:pt x="2383" y="9234"/>
                </a:lnTo>
                <a:lnTo>
                  <a:pt x="1783" y="9234"/>
                </a:lnTo>
                <a:lnTo>
                  <a:pt x="1783" y="8567"/>
                </a:lnTo>
                <a:lnTo>
                  <a:pt x="1783" y="8567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5" name="Shape 3485"/>
          <p:cNvSpPr/>
          <p:nvPr/>
        </p:nvSpPr>
        <p:spPr>
          <a:xfrm>
            <a:off x="1059446" y="345572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6" name="Shape 3486"/>
          <p:cNvSpPr/>
          <p:nvPr/>
        </p:nvSpPr>
        <p:spPr>
          <a:xfrm>
            <a:off x="1059446" y="3437829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7" name="Shape 3487"/>
          <p:cNvSpPr/>
          <p:nvPr/>
        </p:nvSpPr>
        <p:spPr>
          <a:xfrm>
            <a:off x="1232349" y="339432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0"/>
                </a:lnTo>
                <a:lnTo>
                  <a:pt x="0" y="59974"/>
                </a:lnTo>
                <a:lnTo>
                  <a:pt x="3774" y="65019"/>
                </a:lnTo>
                <a:lnTo>
                  <a:pt x="45660" y="65019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8" name="Shape 3488"/>
          <p:cNvSpPr/>
          <p:nvPr/>
        </p:nvSpPr>
        <p:spPr>
          <a:xfrm>
            <a:off x="1232349" y="3394324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044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283"/>
                </a:lnTo>
                <a:lnTo>
                  <a:pt x="1791" y="4283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774" y="2094"/>
                </a:lnTo>
                <a:lnTo>
                  <a:pt x="3774" y="1427"/>
                </a:lnTo>
                <a:lnTo>
                  <a:pt x="4366" y="1427"/>
                </a:lnTo>
                <a:lnTo>
                  <a:pt x="4965" y="1427"/>
                </a:lnTo>
                <a:lnTo>
                  <a:pt x="4965" y="666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6749" y="0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9" name="Shape 3489"/>
          <p:cNvSpPr/>
          <p:nvPr/>
        </p:nvSpPr>
        <p:spPr>
          <a:xfrm>
            <a:off x="1245056" y="339432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0" name="Shape 3490"/>
          <p:cNvSpPr/>
          <p:nvPr/>
        </p:nvSpPr>
        <p:spPr>
          <a:xfrm>
            <a:off x="1262521" y="3394324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1" name="Shape 3491"/>
          <p:cNvSpPr/>
          <p:nvPr/>
        </p:nvSpPr>
        <p:spPr>
          <a:xfrm>
            <a:off x="1279202" y="339784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2" name="Shape 3492"/>
          <p:cNvSpPr/>
          <p:nvPr/>
        </p:nvSpPr>
        <p:spPr>
          <a:xfrm>
            <a:off x="1281585" y="342002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3" name="Shape 3493"/>
          <p:cNvSpPr/>
          <p:nvPr/>
        </p:nvSpPr>
        <p:spPr>
          <a:xfrm>
            <a:off x="1277411" y="3442969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74" y="0"/>
                </a:moveTo>
                <a:lnTo>
                  <a:pt x="4174" y="5711"/>
                </a:lnTo>
                <a:lnTo>
                  <a:pt x="4174" y="6378"/>
                </a:lnTo>
                <a:lnTo>
                  <a:pt x="4174" y="7139"/>
                </a:lnTo>
                <a:lnTo>
                  <a:pt x="41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3574" y="9234"/>
                </a:lnTo>
                <a:lnTo>
                  <a:pt x="3574" y="9995"/>
                </a:lnTo>
                <a:lnTo>
                  <a:pt x="2982" y="9995"/>
                </a:lnTo>
                <a:lnTo>
                  <a:pt x="2982" y="10662"/>
                </a:lnTo>
                <a:lnTo>
                  <a:pt x="2982" y="11328"/>
                </a:lnTo>
                <a:lnTo>
                  <a:pt x="2383" y="11328"/>
                </a:lnTo>
                <a:lnTo>
                  <a:pt x="2383" y="12090"/>
                </a:lnTo>
                <a:lnTo>
                  <a:pt x="2383" y="12756"/>
                </a:lnTo>
                <a:lnTo>
                  <a:pt x="1791" y="12756"/>
                </a:lnTo>
                <a:lnTo>
                  <a:pt x="1791" y="13517"/>
                </a:lnTo>
                <a:lnTo>
                  <a:pt x="1191" y="13517"/>
                </a:lnTo>
                <a:lnTo>
                  <a:pt x="1191" y="14184"/>
                </a:lnTo>
                <a:lnTo>
                  <a:pt x="599" y="14184"/>
                </a:lnTo>
                <a:lnTo>
                  <a:pt x="599" y="14945"/>
                </a:lnTo>
                <a:lnTo>
                  <a:pt x="0" y="1494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4" name="Shape 3494"/>
          <p:cNvSpPr/>
          <p:nvPr/>
        </p:nvSpPr>
        <p:spPr>
          <a:xfrm>
            <a:off x="1260738" y="345934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5" name="Shape 3495"/>
          <p:cNvSpPr/>
          <p:nvPr/>
        </p:nvSpPr>
        <p:spPr>
          <a:xfrm>
            <a:off x="1243265" y="345934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6" name="Shape 3496"/>
          <p:cNvSpPr/>
          <p:nvPr/>
        </p:nvSpPr>
        <p:spPr>
          <a:xfrm>
            <a:off x="1232349" y="344582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756"/>
                </a:moveTo>
                <a:lnTo>
                  <a:pt x="4965" y="12756"/>
                </a:lnTo>
                <a:lnTo>
                  <a:pt x="4366" y="12756"/>
                </a:lnTo>
                <a:lnTo>
                  <a:pt x="4366" y="12756"/>
                </a:lnTo>
                <a:lnTo>
                  <a:pt x="3774" y="12090"/>
                </a:lnTo>
                <a:lnTo>
                  <a:pt x="3774" y="11328"/>
                </a:lnTo>
                <a:lnTo>
                  <a:pt x="2974" y="11328"/>
                </a:lnTo>
                <a:lnTo>
                  <a:pt x="2383" y="11328"/>
                </a:lnTo>
                <a:lnTo>
                  <a:pt x="2383" y="10662"/>
                </a:lnTo>
                <a:lnTo>
                  <a:pt x="599" y="7139"/>
                </a:lnTo>
                <a:lnTo>
                  <a:pt x="0" y="7139"/>
                </a:lnTo>
                <a:lnTo>
                  <a:pt x="0" y="6378"/>
                </a:lnTo>
                <a:lnTo>
                  <a:pt x="0" y="5711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7" name="Shape 3497"/>
          <p:cNvSpPr/>
          <p:nvPr/>
        </p:nvSpPr>
        <p:spPr>
          <a:xfrm>
            <a:off x="1232349" y="342288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8" name="Shape 3498"/>
          <p:cNvSpPr/>
          <p:nvPr/>
        </p:nvSpPr>
        <p:spPr>
          <a:xfrm>
            <a:off x="1232349" y="340498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9" name="Shape 3499"/>
          <p:cNvSpPr/>
          <p:nvPr/>
        </p:nvSpPr>
        <p:spPr>
          <a:xfrm>
            <a:off x="936369" y="371923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069"/>
                </a:lnTo>
                <a:lnTo>
                  <a:pt x="3574" y="65209"/>
                </a:lnTo>
                <a:lnTo>
                  <a:pt x="45652" y="65209"/>
                </a:lnTo>
                <a:lnTo>
                  <a:pt x="49227" y="6006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0" name="Shape 3500"/>
          <p:cNvSpPr/>
          <p:nvPr/>
        </p:nvSpPr>
        <p:spPr>
          <a:xfrm>
            <a:off x="936369" y="3719231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0" y="7806"/>
                </a:lnTo>
                <a:lnTo>
                  <a:pt x="0" y="7139"/>
                </a:lnTo>
                <a:lnTo>
                  <a:pt x="0" y="7139"/>
                </a:lnTo>
                <a:lnTo>
                  <a:pt x="591" y="7139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617"/>
                </a:lnTo>
                <a:lnTo>
                  <a:pt x="2383" y="3617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74" y="2189"/>
                </a:lnTo>
                <a:lnTo>
                  <a:pt x="3574" y="1427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57" y="761"/>
                </a:lnTo>
                <a:lnTo>
                  <a:pt x="5957" y="761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1" name="Shape 3501"/>
          <p:cNvSpPr/>
          <p:nvPr/>
        </p:nvSpPr>
        <p:spPr>
          <a:xfrm>
            <a:off x="948876" y="371923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2" name="Shape 3502"/>
          <p:cNvSpPr/>
          <p:nvPr/>
        </p:nvSpPr>
        <p:spPr>
          <a:xfrm>
            <a:off x="966340" y="371923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3" name="Shape 3503"/>
          <p:cNvSpPr/>
          <p:nvPr/>
        </p:nvSpPr>
        <p:spPr>
          <a:xfrm>
            <a:off x="983213" y="3722848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0"/>
                </a:lnTo>
                <a:lnTo>
                  <a:pt x="599" y="666"/>
                </a:lnTo>
                <a:lnTo>
                  <a:pt x="599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760"/>
                </a:lnTo>
                <a:lnTo>
                  <a:pt x="1791" y="2760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4" name="Shape 3504"/>
          <p:cNvSpPr/>
          <p:nvPr/>
        </p:nvSpPr>
        <p:spPr>
          <a:xfrm>
            <a:off x="985596" y="374502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5" name="Shape 3505"/>
          <p:cNvSpPr/>
          <p:nvPr/>
        </p:nvSpPr>
        <p:spPr>
          <a:xfrm>
            <a:off x="982022" y="376797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7806"/>
                </a:lnTo>
                <a:lnTo>
                  <a:pt x="2982" y="7806"/>
                </a:lnTo>
                <a:lnTo>
                  <a:pt x="2982" y="8472"/>
                </a:lnTo>
                <a:lnTo>
                  <a:pt x="2982" y="9138"/>
                </a:lnTo>
                <a:lnTo>
                  <a:pt x="2982" y="9900"/>
                </a:lnTo>
                <a:lnTo>
                  <a:pt x="2383" y="9900"/>
                </a:lnTo>
                <a:lnTo>
                  <a:pt x="2383" y="10566"/>
                </a:lnTo>
                <a:lnTo>
                  <a:pt x="2383" y="11328"/>
                </a:lnTo>
                <a:lnTo>
                  <a:pt x="1791" y="11328"/>
                </a:lnTo>
                <a:lnTo>
                  <a:pt x="1791" y="11994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9" y="13422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6" name="Shape 3506"/>
          <p:cNvSpPr/>
          <p:nvPr/>
        </p:nvSpPr>
        <p:spPr>
          <a:xfrm>
            <a:off x="964557" y="378444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7" name="Shape 3507"/>
          <p:cNvSpPr/>
          <p:nvPr/>
        </p:nvSpPr>
        <p:spPr>
          <a:xfrm>
            <a:off x="947084" y="378444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8" name="Shape 3508"/>
          <p:cNvSpPr/>
          <p:nvPr/>
        </p:nvSpPr>
        <p:spPr>
          <a:xfrm>
            <a:off x="936369" y="3770732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41"/>
                </a:moveTo>
                <a:lnTo>
                  <a:pt x="4766" y="13041"/>
                </a:lnTo>
                <a:lnTo>
                  <a:pt x="4166" y="12375"/>
                </a:lnTo>
                <a:lnTo>
                  <a:pt x="0" y="6378"/>
                </a:lnTo>
                <a:lnTo>
                  <a:pt x="0" y="5711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9" name="Shape 3509"/>
          <p:cNvSpPr/>
          <p:nvPr/>
        </p:nvSpPr>
        <p:spPr>
          <a:xfrm>
            <a:off x="936369" y="37478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0" name="Shape 3510"/>
          <p:cNvSpPr/>
          <p:nvPr/>
        </p:nvSpPr>
        <p:spPr>
          <a:xfrm>
            <a:off x="936369" y="3729893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1" name="Shape 3511"/>
          <p:cNvSpPr/>
          <p:nvPr/>
        </p:nvSpPr>
        <p:spPr>
          <a:xfrm>
            <a:off x="1010218" y="371923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06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06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2" name="Shape 3512"/>
          <p:cNvSpPr/>
          <p:nvPr/>
        </p:nvSpPr>
        <p:spPr>
          <a:xfrm>
            <a:off x="1010218" y="3719231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711"/>
                </a:lnTo>
                <a:lnTo>
                  <a:pt x="1183" y="5711"/>
                </a:lnTo>
                <a:lnTo>
                  <a:pt x="1183" y="4283"/>
                </a:lnTo>
                <a:lnTo>
                  <a:pt x="1783" y="4283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3" name="Shape 3513"/>
          <p:cNvSpPr/>
          <p:nvPr/>
        </p:nvSpPr>
        <p:spPr>
          <a:xfrm>
            <a:off x="1022717" y="3719231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4" name="Shape 3514"/>
          <p:cNvSpPr/>
          <p:nvPr/>
        </p:nvSpPr>
        <p:spPr>
          <a:xfrm>
            <a:off x="1040190" y="3719231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5" name="Shape 3515"/>
          <p:cNvSpPr/>
          <p:nvPr/>
        </p:nvSpPr>
        <p:spPr>
          <a:xfrm>
            <a:off x="1057063" y="3722848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599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760"/>
                </a:lnTo>
                <a:lnTo>
                  <a:pt x="1791" y="3522"/>
                </a:lnTo>
                <a:lnTo>
                  <a:pt x="1791" y="4188"/>
                </a:lnTo>
                <a:lnTo>
                  <a:pt x="2383" y="4188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6" name="Shape 3516"/>
          <p:cNvSpPr/>
          <p:nvPr/>
        </p:nvSpPr>
        <p:spPr>
          <a:xfrm>
            <a:off x="1059446" y="374502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7" name="Shape 3517"/>
          <p:cNvSpPr/>
          <p:nvPr/>
        </p:nvSpPr>
        <p:spPr>
          <a:xfrm>
            <a:off x="1055871" y="376797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8472"/>
                </a:lnTo>
                <a:lnTo>
                  <a:pt x="2982" y="8472"/>
                </a:lnTo>
                <a:lnTo>
                  <a:pt x="2982" y="9138"/>
                </a:lnTo>
                <a:lnTo>
                  <a:pt x="2982" y="9900"/>
                </a:lnTo>
                <a:lnTo>
                  <a:pt x="2982" y="10566"/>
                </a:lnTo>
                <a:lnTo>
                  <a:pt x="2383" y="10566"/>
                </a:lnTo>
                <a:lnTo>
                  <a:pt x="2383" y="11328"/>
                </a:lnTo>
                <a:lnTo>
                  <a:pt x="2383" y="11994"/>
                </a:lnTo>
                <a:lnTo>
                  <a:pt x="1791" y="11994"/>
                </a:lnTo>
                <a:lnTo>
                  <a:pt x="1791" y="12756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9" y="13422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8" name="Shape 3518"/>
          <p:cNvSpPr/>
          <p:nvPr/>
        </p:nvSpPr>
        <p:spPr>
          <a:xfrm>
            <a:off x="1038406" y="378444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9" name="Shape 3519"/>
          <p:cNvSpPr/>
          <p:nvPr/>
        </p:nvSpPr>
        <p:spPr>
          <a:xfrm>
            <a:off x="1020934" y="3784441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0" name="Shape 3520"/>
          <p:cNvSpPr/>
          <p:nvPr/>
        </p:nvSpPr>
        <p:spPr>
          <a:xfrm>
            <a:off x="1010218" y="3770732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41"/>
                </a:moveTo>
                <a:lnTo>
                  <a:pt x="4758" y="13041"/>
                </a:lnTo>
                <a:lnTo>
                  <a:pt x="4758" y="12375"/>
                </a:lnTo>
                <a:lnTo>
                  <a:pt x="0" y="5711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1" name="Shape 3521"/>
          <p:cNvSpPr/>
          <p:nvPr/>
        </p:nvSpPr>
        <p:spPr>
          <a:xfrm>
            <a:off x="1010218" y="37478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2" name="Shape 3522"/>
          <p:cNvSpPr/>
          <p:nvPr/>
        </p:nvSpPr>
        <p:spPr>
          <a:xfrm>
            <a:off x="1010218" y="3729893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3" name="Shape 3523"/>
          <p:cNvSpPr/>
          <p:nvPr/>
        </p:nvSpPr>
        <p:spPr>
          <a:xfrm>
            <a:off x="1010218" y="352455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59974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59974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4" name="Shape 3524"/>
          <p:cNvSpPr/>
          <p:nvPr/>
        </p:nvSpPr>
        <p:spPr>
          <a:xfrm>
            <a:off x="1010218" y="3524553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7044"/>
                </a:lnTo>
                <a:lnTo>
                  <a:pt x="591" y="7044"/>
                </a:lnTo>
                <a:lnTo>
                  <a:pt x="591" y="6378"/>
                </a:lnTo>
                <a:lnTo>
                  <a:pt x="591" y="5616"/>
                </a:lnTo>
                <a:lnTo>
                  <a:pt x="1183" y="5616"/>
                </a:lnTo>
                <a:lnTo>
                  <a:pt x="1183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58" y="666"/>
                </a:lnTo>
                <a:lnTo>
                  <a:pt x="5357" y="666"/>
                </a:lnTo>
                <a:lnTo>
                  <a:pt x="5949" y="666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5" name="Shape 3525"/>
          <p:cNvSpPr/>
          <p:nvPr/>
        </p:nvSpPr>
        <p:spPr>
          <a:xfrm>
            <a:off x="1022717" y="352455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6" name="Shape 3526"/>
          <p:cNvSpPr/>
          <p:nvPr/>
        </p:nvSpPr>
        <p:spPr>
          <a:xfrm>
            <a:off x="1040190" y="352455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7" name="Shape 3527"/>
          <p:cNvSpPr/>
          <p:nvPr/>
        </p:nvSpPr>
        <p:spPr>
          <a:xfrm>
            <a:off x="1057063" y="3528075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8" name="Shape 3528"/>
          <p:cNvSpPr/>
          <p:nvPr/>
        </p:nvSpPr>
        <p:spPr>
          <a:xfrm>
            <a:off x="1059446" y="355025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9" name="Shape 3529"/>
          <p:cNvSpPr/>
          <p:nvPr/>
        </p:nvSpPr>
        <p:spPr>
          <a:xfrm>
            <a:off x="1055871" y="357319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8472"/>
                </a:lnTo>
                <a:lnTo>
                  <a:pt x="2982" y="8472"/>
                </a:lnTo>
                <a:lnTo>
                  <a:pt x="2982" y="9234"/>
                </a:lnTo>
                <a:lnTo>
                  <a:pt x="2982" y="9900"/>
                </a:lnTo>
                <a:lnTo>
                  <a:pt x="2383" y="9900"/>
                </a:lnTo>
                <a:lnTo>
                  <a:pt x="2383" y="10662"/>
                </a:lnTo>
                <a:lnTo>
                  <a:pt x="2383" y="11328"/>
                </a:lnTo>
                <a:lnTo>
                  <a:pt x="1791" y="11328"/>
                </a:lnTo>
                <a:lnTo>
                  <a:pt x="1791" y="12090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9" y="13517"/>
                </a:lnTo>
                <a:lnTo>
                  <a:pt x="599" y="14469"/>
                </a:lnTo>
                <a:lnTo>
                  <a:pt x="0" y="1446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0" name="Shape 3530"/>
          <p:cNvSpPr/>
          <p:nvPr/>
        </p:nvSpPr>
        <p:spPr>
          <a:xfrm>
            <a:off x="1038406" y="358976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1" name="Shape 3531"/>
          <p:cNvSpPr/>
          <p:nvPr/>
        </p:nvSpPr>
        <p:spPr>
          <a:xfrm>
            <a:off x="1020934" y="358976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2" name="Shape 3532"/>
          <p:cNvSpPr/>
          <p:nvPr/>
        </p:nvSpPr>
        <p:spPr>
          <a:xfrm>
            <a:off x="1010218" y="3576054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758" y="12946"/>
                </a:lnTo>
                <a:lnTo>
                  <a:pt x="4166" y="12280"/>
                </a:lnTo>
                <a:lnTo>
                  <a:pt x="4166" y="11614"/>
                </a:lnTo>
                <a:lnTo>
                  <a:pt x="3566" y="11614"/>
                </a:lnTo>
                <a:lnTo>
                  <a:pt x="2974" y="11614"/>
                </a:lnTo>
                <a:lnTo>
                  <a:pt x="2974" y="11614"/>
                </a:lnTo>
                <a:lnTo>
                  <a:pt x="1783" y="9900"/>
                </a:lnTo>
                <a:lnTo>
                  <a:pt x="1783" y="9234"/>
                </a:lnTo>
                <a:lnTo>
                  <a:pt x="1783" y="8472"/>
                </a:lnTo>
                <a:lnTo>
                  <a:pt x="1183" y="8472"/>
                </a:lnTo>
                <a:lnTo>
                  <a:pt x="1183" y="7806"/>
                </a:lnTo>
                <a:lnTo>
                  <a:pt x="591" y="7806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3" name="Shape 3533"/>
          <p:cNvSpPr/>
          <p:nvPr/>
        </p:nvSpPr>
        <p:spPr>
          <a:xfrm>
            <a:off x="1010218" y="355311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4" name="Shape 3534"/>
          <p:cNvSpPr/>
          <p:nvPr/>
        </p:nvSpPr>
        <p:spPr>
          <a:xfrm>
            <a:off x="1010218" y="3535120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3"/>
                </a:moveTo>
                <a:lnTo>
                  <a:pt x="0" y="5473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5" name="Shape 3535"/>
          <p:cNvSpPr/>
          <p:nvPr/>
        </p:nvSpPr>
        <p:spPr>
          <a:xfrm>
            <a:off x="1331012" y="339432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019"/>
                </a:lnTo>
                <a:lnTo>
                  <a:pt x="45660" y="65019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6" name="Shape 3536"/>
          <p:cNvSpPr/>
          <p:nvPr/>
        </p:nvSpPr>
        <p:spPr>
          <a:xfrm>
            <a:off x="1331012" y="339432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7" name="Shape 3537"/>
          <p:cNvSpPr/>
          <p:nvPr/>
        </p:nvSpPr>
        <p:spPr>
          <a:xfrm>
            <a:off x="1343519" y="339432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8" name="Shape 3538"/>
          <p:cNvSpPr/>
          <p:nvPr/>
        </p:nvSpPr>
        <p:spPr>
          <a:xfrm>
            <a:off x="1360984" y="3394324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9" name="Shape 3539"/>
          <p:cNvSpPr/>
          <p:nvPr/>
        </p:nvSpPr>
        <p:spPr>
          <a:xfrm>
            <a:off x="1377857" y="339784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0" name="Shape 3540"/>
          <p:cNvSpPr/>
          <p:nvPr/>
        </p:nvSpPr>
        <p:spPr>
          <a:xfrm>
            <a:off x="1378155" y="3420027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1" name="Shape 3541"/>
          <p:cNvSpPr/>
          <p:nvPr/>
        </p:nvSpPr>
        <p:spPr>
          <a:xfrm>
            <a:off x="1376673" y="344296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  <a:lnTo>
                  <a:pt x="0" y="1494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2" name="Shape 3542"/>
          <p:cNvSpPr/>
          <p:nvPr/>
        </p:nvSpPr>
        <p:spPr>
          <a:xfrm>
            <a:off x="1359201" y="345934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3" name="Shape 3543"/>
          <p:cNvSpPr/>
          <p:nvPr/>
        </p:nvSpPr>
        <p:spPr>
          <a:xfrm>
            <a:off x="1341728" y="345934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4" name="Shape 3544"/>
          <p:cNvSpPr/>
          <p:nvPr/>
        </p:nvSpPr>
        <p:spPr>
          <a:xfrm>
            <a:off x="1331012" y="344582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4766" y="12756"/>
                </a:lnTo>
                <a:lnTo>
                  <a:pt x="4166" y="12756"/>
                </a:lnTo>
                <a:lnTo>
                  <a:pt x="4166" y="12756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5" name="Shape 3545"/>
          <p:cNvSpPr/>
          <p:nvPr/>
        </p:nvSpPr>
        <p:spPr>
          <a:xfrm>
            <a:off x="1328928" y="3422883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6" name="Shape 3546"/>
          <p:cNvSpPr/>
          <p:nvPr/>
        </p:nvSpPr>
        <p:spPr>
          <a:xfrm>
            <a:off x="1331012" y="340498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7" name="Shape 3547"/>
          <p:cNvSpPr/>
          <p:nvPr/>
        </p:nvSpPr>
        <p:spPr>
          <a:xfrm>
            <a:off x="1157908" y="391400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8" name="Shape 3548"/>
          <p:cNvSpPr/>
          <p:nvPr/>
        </p:nvSpPr>
        <p:spPr>
          <a:xfrm>
            <a:off x="1157908" y="3914670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591" y="8567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950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74" y="2189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9" name="Shape 3549"/>
          <p:cNvSpPr/>
          <p:nvPr/>
        </p:nvSpPr>
        <p:spPr>
          <a:xfrm>
            <a:off x="1171207" y="391400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0" name="Shape 3550"/>
          <p:cNvSpPr/>
          <p:nvPr/>
        </p:nvSpPr>
        <p:spPr>
          <a:xfrm>
            <a:off x="1188480" y="391400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1515" y="666"/>
                </a:lnTo>
                <a:lnTo>
                  <a:pt x="121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1" name="Shape 3551"/>
          <p:cNvSpPr/>
          <p:nvPr/>
        </p:nvSpPr>
        <p:spPr>
          <a:xfrm>
            <a:off x="1205353" y="3917525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1783" y="6378"/>
                </a:lnTo>
                <a:lnTo>
                  <a:pt x="1783" y="7139"/>
                </a:lnTo>
                <a:lnTo>
                  <a:pt x="1783" y="7806"/>
                </a:lnTo>
                <a:lnTo>
                  <a:pt x="17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2" name="Shape 3552"/>
          <p:cNvSpPr/>
          <p:nvPr/>
        </p:nvSpPr>
        <p:spPr>
          <a:xfrm>
            <a:off x="1207136" y="393970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3" name="Shape 3553"/>
          <p:cNvSpPr/>
          <p:nvPr/>
        </p:nvSpPr>
        <p:spPr>
          <a:xfrm>
            <a:off x="1203569" y="396264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3566" y="9900"/>
                </a:lnTo>
                <a:lnTo>
                  <a:pt x="3566" y="9900"/>
                </a:lnTo>
                <a:lnTo>
                  <a:pt x="2974" y="9900"/>
                </a:lnTo>
                <a:lnTo>
                  <a:pt x="2974" y="10662"/>
                </a:lnTo>
                <a:lnTo>
                  <a:pt x="2974" y="11328"/>
                </a:lnTo>
                <a:lnTo>
                  <a:pt x="2375" y="11328"/>
                </a:lnTo>
                <a:lnTo>
                  <a:pt x="2375" y="12090"/>
                </a:lnTo>
                <a:lnTo>
                  <a:pt x="2375" y="12756"/>
                </a:lnTo>
                <a:lnTo>
                  <a:pt x="1783" y="12756"/>
                </a:lnTo>
                <a:lnTo>
                  <a:pt x="1783" y="13708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1" y="14469"/>
                </a:lnTo>
                <a:lnTo>
                  <a:pt x="591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4" name="Shape 3554"/>
          <p:cNvSpPr/>
          <p:nvPr/>
        </p:nvSpPr>
        <p:spPr>
          <a:xfrm>
            <a:off x="1186688" y="39792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5" name="Shape 3555"/>
          <p:cNvSpPr/>
          <p:nvPr/>
        </p:nvSpPr>
        <p:spPr>
          <a:xfrm>
            <a:off x="1168824" y="39792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6" name="Shape 3556"/>
          <p:cNvSpPr/>
          <p:nvPr/>
        </p:nvSpPr>
        <p:spPr>
          <a:xfrm>
            <a:off x="1157908" y="396617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957" y="12375"/>
                </a:lnTo>
                <a:lnTo>
                  <a:pt x="5957" y="1237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7" name="Shape 3557"/>
          <p:cNvSpPr/>
          <p:nvPr/>
        </p:nvSpPr>
        <p:spPr>
          <a:xfrm>
            <a:off x="1157908" y="39425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8" name="Shape 3558"/>
          <p:cNvSpPr/>
          <p:nvPr/>
        </p:nvSpPr>
        <p:spPr>
          <a:xfrm>
            <a:off x="1157908" y="392533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9" name="Shape 3559"/>
          <p:cNvSpPr/>
          <p:nvPr/>
        </p:nvSpPr>
        <p:spPr>
          <a:xfrm>
            <a:off x="1478703" y="355663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305"/>
                </a:lnTo>
                <a:lnTo>
                  <a:pt x="45660" y="65305"/>
                </a:lnTo>
                <a:lnTo>
                  <a:pt x="49235" y="60259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0" name="Shape 3560"/>
          <p:cNvSpPr/>
          <p:nvPr/>
        </p:nvSpPr>
        <p:spPr>
          <a:xfrm>
            <a:off x="1478703" y="3556634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9519"/>
                </a:lnTo>
                <a:lnTo>
                  <a:pt x="599" y="9519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91" y="4950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3617"/>
                </a:lnTo>
                <a:lnTo>
                  <a:pt x="2982" y="2855"/>
                </a:lnTo>
                <a:lnTo>
                  <a:pt x="3574" y="2189"/>
                </a:lnTo>
                <a:lnTo>
                  <a:pt x="4174" y="2189"/>
                </a:lnTo>
                <a:lnTo>
                  <a:pt x="4174" y="1427"/>
                </a:lnTo>
                <a:lnTo>
                  <a:pt x="4766" y="1427"/>
                </a:lnTo>
                <a:lnTo>
                  <a:pt x="5365" y="1427"/>
                </a:lnTo>
                <a:lnTo>
                  <a:pt x="5365" y="761"/>
                </a:lnTo>
                <a:lnTo>
                  <a:pt x="5365" y="761"/>
                </a:lnTo>
                <a:lnTo>
                  <a:pt x="5957" y="761"/>
                </a:lnTo>
                <a:lnTo>
                  <a:pt x="6557" y="761"/>
                </a:lnTo>
                <a:lnTo>
                  <a:pt x="7149" y="761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1" name="Shape 3561"/>
          <p:cNvSpPr/>
          <p:nvPr/>
        </p:nvSpPr>
        <p:spPr>
          <a:xfrm>
            <a:off x="1492009" y="355663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2" name="Shape 3562"/>
          <p:cNvSpPr/>
          <p:nvPr/>
        </p:nvSpPr>
        <p:spPr>
          <a:xfrm>
            <a:off x="1509274" y="3556634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3" name="Shape 3563"/>
          <p:cNvSpPr/>
          <p:nvPr/>
        </p:nvSpPr>
        <p:spPr>
          <a:xfrm>
            <a:off x="1526147" y="3560252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9" y="666"/>
                </a:lnTo>
                <a:lnTo>
                  <a:pt x="599" y="1332"/>
                </a:lnTo>
                <a:lnTo>
                  <a:pt x="599" y="2094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712"/>
                </a:lnTo>
                <a:lnTo>
                  <a:pt x="1791" y="3712"/>
                </a:lnTo>
                <a:lnTo>
                  <a:pt x="1791" y="4474"/>
                </a:lnTo>
                <a:lnTo>
                  <a:pt x="1791" y="5140"/>
                </a:lnTo>
                <a:lnTo>
                  <a:pt x="1791" y="5902"/>
                </a:lnTo>
                <a:lnTo>
                  <a:pt x="1791" y="6568"/>
                </a:lnTo>
                <a:lnTo>
                  <a:pt x="1791" y="7330"/>
                </a:lnTo>
                <a:lnTo>
                  <a:pt x="1791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4" name="Shape 3564"/>
          <p:cNvSpPr/>
          <p:nvPr/>
        </p:nvSpPr>
        <p:spPr>
          <a:xfrm>
            <a:off x="1527938" y="358243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5" name="Shape 3565"/>
          <p:cNvSpPr/>
          <p:nvPr/>
        </p:nvSpPr>
        <p:spPr>
          <a:xfrm>
            <a:off x="1524364" y="360537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16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758"/>
                </a:lnTo>
                <a:lnTo>
                  <a:pt x="3574" y="9424"/>
                </a:lnTo>
                <a:lnTo>
                  <a:pt x="2974" y="9424"/>
                </a:lnTo>
                <a:lnTo>
                  <a:pt x="2974" y="10090"/>
                </a:lnTo>
                <a:lnTo>
                  <a:pt x="2974" y="10852"/>
                </a:lnTo>
                <a:lnTo>
                  <a:pt x="2974" y="11518"/>
                </a:lnTo>
                <a:lnTo>
                  <a:pt x="2974" y="11518"/>
                </a:lnTo>
                <a:lnTo>
                  <a:pt x="2383" y="11518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2946"/>
                </a:lnTo>
                <a:lnTo>
                  <a:pt x="1191" y="13708"/>
                </a:lnTo>
                <a:lnTo>
                  <a:pt x="1191" y="14374"/>
                </a:lnTo>
                <a:lnTo>
                  <a:pt x="591" y="14374"/>
                </a:lnTo>
                <a:lnTo>
                  <a:pt x="0" y="14374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6" name="Shape 3566"/>
          <p:cNvSpPr/>
          <p:nvPr/>
        </p:nvSpPr>
        <p:spPr>
          <a:xfrm>
            <a:off x="1507491" y="36219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7" name="Shape 3567"/>
          <p:cNvSpPr/>
          <p:nvPr/>
        </p:nvSpPr>
        <p:spPr>
          <a:xfrm>
            <a:off x="1489426" y="362193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8" name="Shape 3568"/>
          <p:cNvSpPr/>
          <p:nvPr/>
        </p:nvSpPr>
        <p:spPr>
          <a:xfrm>
            <a:off x="1478703" y="360823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46"/>
                </a:moveTo>
                <a:lnTo>
                  <a:pt x="5365" y="12946"/>
                </a:lnTo>
                <a:lnTo>
                  <a:pt x="4766" y="12946"/>
                </a:lnTo>
                <a:lnTo>
                  <a:pt x="4766" y="12280"/>
                </a:lnTo>
                <a:lnTo>
                  <a:pt x="0" y="4474"/>
                </a:lnTo>
                <a:lnTo>
                  <a:pt x="0" y="371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9" name="Shape 3569"/>
          <p:cNvSpPr/>
          <p:nvPr/>
        </p:nvSpPr>
        <p:spPr>
          <a:xfrm>
            <a:off x="1478703" y="358528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0" name="Shape 3570"/>
          <p:cNvSpPr/>
          <p:nvPr/>
        </p:nvSpPr>
        <p:spPr>
          <a:xfrm>
            <a:off x="1478703" y="356758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1" name="Shape 3571"/>
          <p:cNvSpPr/>
          <p:nvPr/>
        </p:nvSpPr>
        <p:spPr>
          <a:xfrm>
            <a:off x="911755" y="345934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2" name="Shape 3572"/>
          <p:cNvSpPr/>
          <p:nvPr/>
        </p:nvSpPr>
        <p:spPr>
          <a:xfrm>
            <a:off x="911755" y="3459343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090"/>
                </a:lnTo>
                <a:lnTo>
                  <a:pt x="0" y="9424"/>
                </a:lnTo>
                <a:lnTo>
                  <a:pt x="0" y="8662"/>
                </a:lnTo>
                <a:lnTo>
                  <a:pt x="0" y="7996"/>
                </a:lnTo>
                <a:lnTo>
                  <a:pt x="0" y="7330"/>
                </a:lnTo>
                <a:lnTo>
                  <a:pt x="0" y="7330"/>
                </a:lnTo>
                <a:lnTo>
                  <a:pt x="591" y="7330"/>
                </a:lnTo>
                <a:lnTo>
                  <a:pt x="591" y="5616"/>
                </a:lnTo>
                <a:lnTo>
                  <a:pt x="1191" y="4950"/>
                </a:lnTo>
                <a:lnTo>
                  <a:pt x="1191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332"/>
                </a:lnTo>
                <a:lnTo>
                  <a:pt x="4166" y="1332"/>
                </a:lnTo>
                <a:lnTo>
                  <a:pt x="4758" y="666"/>
                </a:lnTo>
                <a:lnTo>
                  <a:pt x="5357" y="666"/>
                </a:lnTo>
                <a:lnTo>
                  <a:pt x="5949" y="666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3" name="Shape 3573"/>
          <p:cNvSpPr/>
          <p:nvPr/>
        </p:nvSpPr>
        <p:spPr>
          <a:xfrm>
            <a:off x="924262" y="345934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4" name="Shape 3574"/>
          <p:cNvSpPr/>
          <p:nvPr/>
        </p:nvSpPr>
        <p:spPr>
          <a:xfrm>
            <a:off x="941727" y="345934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5" name="Shape 3575"/>
          <p:cNvSpPr/>
          <p:nvPr/>
        </p:nvSpPr>
        <p:spPr>
          <a:xfrm>
            <a:off x="958600" y="3462865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0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807"/>
                </a:lnTo>
                <a:lnTo>
                  <a:pt x="1791" y="4474"/>
                </a:lnTo>
                <a:lnTo>
                  <a:pt x="1791" y="5140"/>
                </a:lnTo>
                <a:lnTo>
                  <a:pt x="1791" y="5902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6" name="Shape 3576"/>
          <p:cNvSpPr/>
          <p:nvPr/>
        </p:nvSpPr>
        <p:spPr>
          <a:xfrm>
            <a:off x="960983" y="348504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7" name="Shape 3577"/>
          <p:cNvSpPr/>
          <p:nvPr/>
        </p:nvSpPr>
        <p:spPr>
          <a:xfrm>
            <a:off x="957408" y="3507989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330"/>
                </a:lnTo>
                <a:lnTo>
                  <a:pt x="3574" y="7330"/>
                </a:lnTo>
                <a:lnTo>
                  <a:pt x="2982" y="7330"/>
                </a:lnTo>
                <a:lnTo>
                  <a:pt x="2982" y="7996"/>
                </a:lnTo>
                <a:lnTo>
                  <a:pt x="2982" y="8758"/>
                </a:lnTo>
                <a:lnTo>
                  <a:pt x="2982" y="9424"/>
                </a:lnTo>
                <a:lnTo>
                  <a:pt x="2982" y="10186"/>
                </a:lnTo>
                <a:lnTo>
                  <a:pt x="2383" y="10186"/>
                </a:lnTo>
                <a:lnTo>
                  <a:pt x="2383" y="10852"/>
                </a:lnTo>
                <a:lnTo>
                  <a:pt x="2383" y="11614"/>
                </a:lnTo>
                <a:lnTo>
                  <a:pt x="1791" y="11614"/>
                </a:lnTo>
                <a:lnTo>
                  <a:pt x="1791" y="12280"/>
                </a:lnTo>
                <a:lnTo>
                  <a:pt x="1191" y="12280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8" name="Shape 3578"/>
          <p:cNvSpPr/>
          <p:nvPr/>
        </p:nvSpPr>
        <p:spPr>
          <a:xfrm>
            <a:off x="939943" y="352455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9" name="Shape 3579"/>
          <p:cNvSpPr/>
          <p:nvPr/>
        </p:nvSpPr>
        <p:spPr>
          <a:xfrm>
            <a:off x="922471" y="35245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0" name="Shape 3580"/>
          <p:cNvSpPr/>
          <p:nvPr/>
        </p:nvSpPr>
        <p:spPr>
          <a:xfrm>
            <a:off x="911755" y="351084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758" y="12280"/>
                </a:lnTo>
                <a:lnTo>
                  <a:pt x="4166" y="12280"/>
                </a:lnTo>
                <a:lnTo>
                  <a:pt x="3566" y="12280"/>
                </a:lnTo>
                <a:lnTo>
                  <a:pt x="3566" y="12280"/>
                </a:lnTo>
                <a:lnTo>
                  <a:pt x="0" y="6568"/>
                </a:lnTo>
                <a:lnTo>
                  <a:pt x="0" y="5902"/>
                </a:lnTo>
                <a:lnTo>
                  <a:pt x="0" y="5140"/>
                </a:lnTo>
                <a:lnTo>
                  <a:pt x="0" y="4474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1" name="Shape 3581"/>
          <p:cNvSpPr/>
          <p:nvPr/>
        </p:nvSpPr>
        <p:spPr>
          <a:xfrm>
            <a:off x="911755" y="348790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2" name="Shape 3582"/>
          <p:cNvSpPr/>
          <p:nvPr/>
        </p:nvSpPr>
        <p:spPr>
          <a:xfrm>
            <a:off x="911755" y="347019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3" name="Shape 3583"/>
          <p:cNvSpPr/>
          <p:nvPr/>
        </p:nvSpPr>
        <p:spPr>
          <a:xfrm>
            <a:off x="1207136" y="3816617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60" y="0"/>
                </a:moveTo>
                <a:lnTo>
                  <a:pt x="4174" y="0"/>
                </a:lnTo>
                <a:lnTo>
                  <a:pt x="0" y="4950"/>
                </a:lnTo>
                <a:lnTo>
                  <a:pt x="0" y="60069"/>
                </a:lnTo>
                <a:lnTo>
                  <a:pt x="4174" y="65209"/>
                </a:lnTo>
                <a:lnTo>
                  <a:pt x="45660" y="65209"/>
                </a:lnTo>
                <a:lnTo>
                  <a:pt x="49827" y="60069"/>
                </a:lnTo>
                <a:lnTo>
                  <a:pt x="498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4" name="Shape 3584"/>
          <p:cNvSpPr/>
          <p:nvPr/>
        </p:nvSpPr>
        <p:spPr>
          <a:xfrm>
            <a:off x="1207136" y="3816617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599" y="9900"/>
                </a:lnTo>
                <a:lnTo>
                  <a:pt x="599" y="9234"/>
                </a:lnTo>
                <a:lnTo>
                  <a:pt x="599" y="8472"/>
                </a:lnTo>
                <a:lnTo>
                  <a:pt x="599" y="7806"/>
                </a:lnTo>
                <a:lnTo>
                  <a:pt x="599" y="7139"/>
                </a:lnTo>
                <a:lnTo>
                  <a:pt x="599" y="7139"/>
                </a:lnTo>
                <a:lnTo>
                  <a:pt x="1191" y="7139"/>
                </a:lnTo>
                <a:lnTo>
                  <a:pt x="1191" y="5711"/>
                </a:lnTo>
                <a:lnTo>
                  <a:pt x="1791" y="4950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3522"/>
                </a:lnTo>
                <a:lnTo>
                  <a:pt x="2982" y="3522"/>
                </a:lnTo>
                <a:lnTo>
                  <a:pt x="2982" y="2855"/>
                </a:lnTo>
                <a:lnTo>
                  <a:pt x="3574" y="2855"/>
                </a:lnTo>
                <a:lnTo>
                  <a:pt x="3574" y="2094"/>
                </a:lnTo>
                <a:lnTo>
                  <a:pt x="4174" y="2094"/>
                </a:lnTo>
                <a:lnTo>
                  <a:pt x="4174" y="1427"/>
                </a:lnTo>
                <a:lnTo>
                  <a:pt x="4766" y="1427"/>
                </a:lnTo>
                <a:lnTo>
                  <a:pt x="5557" y="1427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7348" y="666"/>
                </a:lnTo>
                <a:lnTo>
                  <a:pt x="7348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5" name="Shape 3585"/>
          <p:cNvSpPr/>
          <p:nvPr/>
        </p:nvSpPr>
        <p:spPr>
          <a:xfrm>
            <a:off x="1220442" y="381661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6" name="Shape 3586"/>
          <p:cNvSpPr/>
          <p:nvPr/>
        </p:nvSpPr>
        <p:spPr>
          <a:xfrm>
            <a:off x="1237907" y="3816617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7" name="Shape 3587"/>
          <p:cNvSpPr/>
          <p:nvPr/>
        </p:nvSpPr>
        <p:spPr>
          <a:xfrm>
            <a:off x="1254580" y="3820139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617"/>
                </a:lnTo>
                <a:lnTo>
                  <a:pt x="1791" y="4283"/>
                </a:lnTo>
                <a:lnTo>
                  <a:pt x="1791" y="4950"/>
                </a:lnTo>
                <a:lnTo>
                  <a:pt x="1791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8" name="Shape 3588"/>
          <p:cNvSpPr/>
          <p:nvPr/>
        </p:nvSpPr>
        <p:spPr>
          <a:xfrm>
            <a:off x="1256963" y="38424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9" name="Shape 3589"/>
          <p:cNvSpPr/>
          <p:nvPr/>
        </p:nvSpPr>
        <p:spPr>
          <a:xfrm>
            <a:off x="1252797" y="3865262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66" y="0"/>
                </a:moveTo>
                <a:lnTo>
                  <a:pt x="4166" y="5711"/>
                </a:lnTo>
                <a:lnTo>
                  <a:pt x="4166" y="6378"/>
                </a:lnTo>
                <a:lnTo>
                  <a:pt x="4166" y="7139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3574" y="9234"/>
                </a:lnTo>
                <a:lnTo>
                  <a:pt x="3574" y="9995"/>
                </a:lnTo>
                <a:lnTo>
                  <a:pt x="2974" y="9995"/>
                </a:lnTo>
                <a:lnTo>
                  <a:pt x="2974" y="10662"/>
                </a:lnTo>
                <a:lnTo>
                  <a:pt x="2974" y="11423"/>
                </a:lnTo>
                <a:lnTo>
                  <a:pt x="2383" y="11423"/>
                </a:lnTo>
                <a:lnTo>
                  <a:pt x="2383" y="12090"/>
                </a:lnTo>
                <a:lnTo>
                  <a:pt x="2383" y="12756"/>
                </a:lnTo>
                <a:lnTo>
                  <a:pt x="1783" y="12756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9" y="14469"/>
                </a:lnTo>
                <a:lnTo>
                  <a:pt x="599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0" name="Shape 3590"/>
          <p:cNvSpPr/>
          <p:nvPr/>
        </p:nvSpPr>
        <p:spPr>
          <a:xfrm>
            <a:off x="1236124" y="388182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1" name="Shape 3591"/>
          <p:cNvSpPr/>
          <p:nvPr/>
        </p:nvSpPr>
        <p:spPr>
          <a:xfrm>
            <a:off x="1218651" y="388182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2" name="Shape 3592"/>
          <p:cNvSpPr/>
          <p:nvPr/>
        </p:nvSpPr>
        <p:spPr>
          <a:xfrm>
            <a:off x="1207136" y="386811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7" y="13041"/>
                </a:moveTo>
                <a:lnTo>
                  <a:pt x="5557" y="13041"/>
                </a:lnTo>
                <a:lnTo>
                  <a:pt x="4766" y="13041"/>
                </a:lnTo>
                <a:lnTo>
                  <a:pt x="4766" y="12280"/>
                </a:lnTo>
                <a:lnTo>
                  <a:pt x="2383" y="10852"/>
                </a:lnTo>
                <a:lnTo>
                  <a:pt x="2383" y="9900"/>
                </a:lnTo>
                <a:lnTo>
                  <a:pt x="2383" y="9234"/>
                </a:lnTo>
                <a:lnTo>
                  <a:pt x="1791" y="9234"/>
                </a:lnTo>
                <a:lnTo>
                  <a:pt x="1791" y="8567"/>
                </a:lnTo>
                <a:lnTo>
                  <a:pt x="1791" y="8567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3" name="Shape 3593"/>
          <p:cNvSpPr/>
          <p:nvPr/>
        </p:nvSpPr>
        <p:spPr>
          <a:xfrm>
            <a:off x="1207136" y="384517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4" name="Shape 3594"/>
          <p:cNvSpPr/>
          <p:nvPr/>
        </p:nvSpPr>
        <p:spPr>
          <a:xfrm>
            <a:off x="1207136" y="382727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5" name="Shape 3595"/>
          <p:cNvSpPr/>
          <p:nvPr/>
        </p:nvSpPr>
        <p:spPr>
          <a:xfrm>
            <a:off x="1331012" y="3816617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06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06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6" name="Shape 3596"/>
          <p:cNvSpPr/>
          <p:nvPr/>
        </p:nvSpPr>
        <p:spPr>
          <a:xfrm>
            <a:off x="1331012" y="3816617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7" name="Shape 3597"/>
          <p:cNvSpPr/>
          <p:nvPr/>
        </p:nvSpPr>
        <p:spPr>
          <a:xfrm>
            <a:off x="1343519" y="381661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8" name="Shape 3598"/>
          <p:cNvSpPr/>
          <p:nvPr/>
        </p:nvSpPr>
        <p:spPr>
          <a:xfrm>
            <a:off x="1360984" y="3816617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9" name="Shape 3599"/>
          <p:cNvSpPr/>
          <p:nvPr/>
        </p:nvSpPr>
        <p:spPr>
          <a:xfrm>
            <a:off x="1377857" y="3820139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617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0" name="Shape 3600"/>
          <p:cNvSpPr/>
          <p:nvPr/>
        </p:nvSpPr>
        <p:spPr>
          <a:xfrm>
            <a:off x="1380240" y="38424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1" name="Shape 3601"/>
          <p:cNvSpPr/>
          <p:nvPr/>
        </p:nvSpPr>
        <p:spPr>
          <a:xfrm>
            <a:off x="1376673" y="386526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423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2" name="Shape 3602"/>
          <p:cNvSpPr/>
          <p:nvPr/>
        </p:nvSpPr>
        <p:spPr>
          <a:xfrm>
            <a:off x="1359201" y="38818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3" name="Shape 3603"/>
          <p:cNvSpPr/>
          <p:nvPr/>
        </p:nvSpPr>
        <p:spPr>
          <a:xfrm>
            <a:off x="1341728" y="388182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4" name="Shape 3604"/>
          <p:cNvSpPr/>
          <p:nvPr/>
        </p:nvSpPr>
        <p:spPr>
          <a:xfrm>
            <a:off x="1331012" y="3868118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41"/>
                </a:moveTo>
                <a:lnTo>
                  <a:pt x="4766" y="13041"/>
                </a:lnTo>
                <a:lnTo>
                  <a:pt x="4166" y="13041"/>
                </a:lnTo>
                <a:lnTo>
                  <a:pt x="4166" y="12280"/>
                </a:lnTo>
                <a:lnTo>
                  <a:pt x="3574" y="12280"/>
                </a:lnTo>
                <a:lnTo>
                  <a:pt x="3574" y="12280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5" name="Shape 3605"/>
          <p:cNvSpPr/>
          <p:nvPr/>
        </p:nvSpPr>
        <p:spPr>
          <a:xfrm>
            <a:off x="1331012" y="384517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6" name="Shape 3606"/>
          <p:cNvSpPr/>
          <p:nvPr/>
        </p:nvSpPr>
        <p:spPr>
          <a:xfrm>
            <a:off x="1331012" y="382727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7" name="Shape 3607"/>
          <p:cNvSpPr/>
          <p:nvPr/>
        </p:nvSpPr>
        <p:spPr>
          <a:xfrm>
            <a:off x="861726" y="3784441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57" y="0"/>
                </a:moveTo>
                <a:lnTo>
                  <a:pt x="4366" y="0"/>
                </a:lnTo>
                <a:lnTo>
                  <a:pt x="0" y="5045"/>
                </a:lnTo>
                <a:lnTo>
                  <a:pt x="0" y="60069"/>
                </a:lnTo>
                <a:lnTo>
                  <a:pt x="4366" y="65019"/>
                </a:lnTo>
                <a:lnTo>
                  <a:pt x="45657" y="65019"/>
                </a:lnTo>
                <a:lnTo>
                  <a:pt x="50028" y="60069"/>
                </a:lnTo>
                <a:lnTo>
                  <a:pt x="50028" y="5045"/>
                </a:lnTo>
                <a:lnTo>
                  <a:pt x="45657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8" name="Shape 3608"/>
          <p:cNvSpPr/>
          <p:nvPr/>
        </p:nvSpPr>
        <p:spPr>
          <a:xfrm>
            <a:off x="861726" y="3784441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595" y="9234"/>
                </a:lnTo>
                <a:lnTo>
                  <a:pt x="595" y="6378"/>
                </a:lnTo>
                <a:lnTo>
                  <a:pt x="1389" y="6378"/>
                </a:lnTo>
                <a:lnTo>
                  <a:pt x="1389" y="5045"/>
                </a:lnTo>
                <a:lnTo>
                  <a:pt x="1985" y="5045"/>
                </a:lnTo>
                <a:lnTo>
                  <a:pt x="1985" y="4283"/>
                </a:lnTo>
                <a:lnTo>
                  <a:pt x="2580" y="3617"/>
                </a:lnTo>
                <a:lnTo>
                  <a:pt x="2580" y="2855"/>
                </a:lnTo>
                <a:lnTo>
                  <a:pt x="3176" y="2855"/>
                </a:lnTo>
                <a:lnTo>
                  <a:pt x="3176" y="2189"/>
                </a:lnTo>
                <a:lnTo>
                  <a:pt x="3772" y="2189"/>
                </a:lnTo>
                <a:lnTo>
                  <a:pt x="4366" y="1427"/>
                </a:lnTo>
                <a:lnTo>
                  <a:pt x="4962" y="1427"/>
                </a:lnTo>
                <a:lnTo>
                  <a:pt x="4962" y="761"/>
                </a:lnTo>
                <a:lnTo>
                  <a:pt x="5558" y="761"/>
                </a:lnTo>
                <a:lnTo>
                  <a:pt x="6154" y="761"/>
                </a:lnTo>
                <a:lnTo>
                  <a:pt x="6154" y="0"/>
                </a:lnTo>
                <a:lnTo>
                  <a:pt x="6749" y="0"/>
                </a:lnTo>
                <a:lnTo>
                  <a:pt x="7344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9" name="Shape 3609"/>
          <p:cNvSpPr/>
          <p:nvPr/>
        </p:nvSpPr>
        <p:spPr>
          <a:xfrm>
            <a:off x="875027" y="378444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0" name="Shape 3610"/>
          <p:cNvSpPr/>
          <p:nvPr/>
        </p:nvSpPr>
        <p:spPr>
          <a:xfrm>
            <a:off x="892496" y="378444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9" y="0"/>
                </a:lnTo>
                <a:lnTo>
                  <a:pt x="11315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1" name="Shape 3611"/>
          <p:cNvSpPr/>
          <p:nvPr/>
        </p:nvSpPr>
        <p:spPr>
          <a:xfrm>
            <a:off x="909372" y="3788058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0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760"/>
                </a:lnTo>
                <a:lnTo>
                  <a:pt x="1783" y="2760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2" name="Shape 3612"/>
          <p:cNvSpPr/>
          <p:nvPr/>
        </p:nvSpPr>
        <p:spPr>
          <a:xfrm>
            <a:off x="911755" y="3810239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3" name="Shape 3613"/>
          <p:cNvSpPr/>
          <p:nvPr/>
        </p:nvSpPr>
        <p:spPr>
          <a:xfrm>
            <a:off x="907384" y="3833181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70" y="0"/>
                </a:moveTo>
                <a:lnTo>
                  <a:pt x="4370" y="5616"/>
                </a:lnTo>
                <a:lnTo>
                  <a:pt x="4370" y="6378"/>
                </a:lnTo>
                <a:lnTo>
                  <a:pt x="4370" y="6378"/>
                </a:lnTo>
                <a:lnTo>
                  <a:pt x="3771" y="6378"/>
                </a:lnTo>
                <a:lnTo>
                  <a:pt x="3771" y="7044"/>
                </a:lnTo>
                <a:lnTo>
                  <a:pt x="3771" y="7806"/>
                </a:lnTo>
                <a:lnTo>
                  <a:pt x="3771" y="8472"/>
                </a:lnTo>
                <a:lnTo>
                  <a:pt x="3771" y="9234"/>
                </a:lnTo>
                <a:lnTo>
                  <a:pt x="3179" y="9234"/>
                </a:lnTo>
                <a:lnTo>
                  <a:pt x="3179" y="9900"/>
                </a:lnTo>
                <a:lnTo>
                  <a:pt x="3179" y="10662"/>
                </a:lnTo>
                <a:lnTo>
                  <a:pt x="3179" y="11328"/>
                </a:lnTo>
                <a:lnTo>
                  <a:pt x="2579" y="11328"/>
                </a:lnTo>
                <a:lnTo>
                  <a:pt x="2579" y="11994"/>
                </a:lnTo>
                <a:lnTo>
                  <a:pt x="1987" y="11994"/>
                </a:lnTo>
                <a:lnTo>
                  <a:pt x="1987" y="12756"/>
                </a:lnTo>
                <a:lnTo>
                  <a:pt x="1188" y="12756"/>
                </a:lnTo>
                <a:lnTo>
                  <a:pt x="1188" y="13422"/>
                </a:lnTo>
                <a:lnTo>
                  <a:pt x="596" y="13422"/>
                </a:lnTo>
                <a:lnTo>
                  <a:pt x="596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4" name="Shape 3614"/>
          <p:cNvSpPr/>
          <p:nvPr/>
        </p:nvSpPr>
        <p:spPr>
          <a:xfrm>
            <a:off x="890710" y="384946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5" name="Shape 3615"/>
          <p:cNvSpPr/>
          <p:nvPr/>
        </p:nvSpPr>
        <p:spPr>
          <a:xfrm>
            <a:off x="873240" y="384946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6" name="Shape 3616"/>
          <p:cNvSpPr/>
          <p:nvPr/>
        </p:nvSpPr>
        <p:spPr>
          <a:xfrm>
            <a:off x="861726" y="383603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4" y="12756"/>
                </a:moveTo>
                <a:lnTo>
                  <a:pt x="5558" y="12756"/>
                </a:lnTo>
                <a:lnTo>
                  <a:pt x="5558" y="12756"/>
                </a:lnTo>
                <a:lnTo>
                  <a:pt x="0" y="352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7" name="Shape 3617"/>
          <p:cNvSpPr/>
          <p:nvPr/>
        </p:nvSpPr>
        <p:spPr>
          <a:xfrm>
            <a:off x="861726" y="381309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8" name="Shape 3618"/>
          <p:cNvSpPr/>
          <p:nvPr/>
        </p:nvSpPr>
        <p:spPr>
          <a:xfrm>
            <a:off x="861726" y="3795102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9" name="Shape 3619"/>
          <p:cNvSpPr/>
          <p:nvPr/>
        </p:nvSpPr>
        <p:spPr>
          <a:xfrm>
            <a:off x="1108673" y="362193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0" name="Shape 3620"/>
          <p:cNvSpPr/>
          <p:nvPr/>
        </p:nvSpPr>
        <p:spPr>
          <a:xfrm>
            <a:off x="1108673" y="362193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8472"/>
                </a:lnTo>
                <a:lnTo>
                  <a:pt x="599" y="8472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91" y="4950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82" y="2760"/>
                </a:lnTo>
                <a:lnTo>
                  <a:pt x="2982" y="2094"/>
                </a:lnTo>
                <a:lnTo>
                  <a:pt x="3574" y="2094"/>
                </a:lnTo>
                <a:lnTo>
                  <a:pt x="3574" y="1332"/>
                </a:lnTo>
                <a:lnTo>
                  <a:pt x="4174" y="1332"/>
                </a:lnTo>
                <a:lnTo>
                  <a:pt x="4766" y="1332"/>
                </a:lnTo>
                <a:lnTo>
                  <a:pt x="4766" y="666"/>
                </a:lnTo>
                <a:lnTo>
                  <a:pt x="5365" y="666"/>
                </a:lnTo>
                <a:lnTo>
                  <a:pt x="5957" y="666"/>
                </a:lnTo>
                <a:lnTo>
                  <a:pt x="5957" y="0"/>
                </a:lnTo>
                <a:lnTo>
                  <a:pt x="6557" y="0"/>
                </a:lnTo>
                <a:lnTo>
                  <a:pt x="7149" y="0"/>
                </a:lnTo>
                <a:lnTo>
                  <a:pt x="77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1" name="Shape 3621"/>
          <p:cNvSpPr/>
          <p:nvPr/>
        </p:nvSpPr>
        <p:spPr>
          <a:xfrm>
            <a:off x="1121380" y="36219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2" name="Shape 3622"/>
          <p:cNvSpPr/>
          <p:nvPr/>
        </p:nvSpPr>
        <p:spPr>
          <a:xfrm>
            <a:off x="1139244" y="36219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3" name="Shape 3623"/>
          <p:cNvSpPr/>
          <p:nvPr/>
        </p:nvSpPr>
        <p:spPr>
          <a:xfrm>
            <a:off x="1156125" y="3625462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83" y="2094"/>
                </a:lnTo>
                <a:lnTo>
                  <a:pt x="1183" y="2855"/>
                </a:lnTo>
                <a:lnTo>
                  <a:pt x="1183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4" name="Shape 3624"/>
          <p:cNvSpPr/>
          <p:nvPr/>
        </p:nvSpPr>
        <p:spPr>
          <a:xfrm>
            <a:off x="1157908" y="364764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5" name="Shape 3625"/>
          <p:cNvSpPr/>
          <p:nvPr/>
        </p:nvSpPr>
        <p:spPr>
          <a:xfrm>
            <a:off x="1154334" y="3670585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9234"/>
                </a:lnTo>
                <a:lnTo>
                  <a:pt x="3574" y="9234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328"/>
                </a:lnTo>
                <a:lnTo>
                  <a:pt x="2383" y="11994"/>
                </a:lnTo>
                <a:lnTo>
                  <a:pt x="1791" y="11994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9" y="13422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6" name="Shape 3626"/>
          <p:cNvSpPr/>
          <p:nvPr/>
        </p:nvSpPr>
        <p:spPr>
          <a:xfrm>
            <a:off x="1136869" y="368714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7" name="Shape 3627"/>
          <p:cNvSpPr/>
          <p:nvPr/>
        </p:nvSpPr>
        <p:spPr>
          <a:xfrm>
            <a:off x="1119596" y="368714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8" name="Shape 3628"/>
          <p:cNvSpPr/>
          <p:nvPr/>
        </p:nvSpPr>
        <p:spPr>
          <a:xfrm>
            <a:off x="1108673" y="367344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46"/>
                </a:moveTo>
                <a:lnTo>
                  <a:pt x="5365" y="12946"/>
                </a:lnTo>
                <a:lnTo>
                  <a:pt x="4766" y="12946"/>
                </a:lnTo>
                <a:lnTo>
                  <a:pt x="4766" y="12280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9" name="Shape 3629"/>
          <p:cNvSpPr/>
          <p:nvPr/>
        </p:nvSpPr>
        <p:spPr>
          <a:xfrm>
            <a:off x="1108673" y="365049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0" name="Shape 3630"/>
          <p:cNvSpPr/>
          <p:nvPr/>
        </p:nvSpPr>
        <p:spPr>
          <a:xfrm>
            <a:off x="1108673" y="3632506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1" name="Shape 3631"/>
          <p:cNvSpPr/>
          <p:nvPr/>
        </p:nvSpPr>
        <p:spPr>
          <a:xfrm>
            <a:off x="1355626" y="3589763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35" y="59974"/>
                </a:lnTo>
                <a:lnTo>
                  <a:pt x="49235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2" name="Shape 3632"/>
          <p:cNvSpPr/>
          <p:nvPr/>
        </p:nvSpPr>
        <p:spPr>
          <a:xfrm>
            <a:off x="1355626" y="3589763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044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283"/>
                </a:lnTo>
                <a:lnTo>
                  <a:pt x="1791" y="4283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3" name="Shape 3633"/>
          <p:cNvSpPr/>
          <p:nvPr/>
        </p:nvSpPr>
        <p:spPr>
          <a:xfrm>
            <a:off x="1368133" y="358976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4" name="Shape 3634"/>
          <p:cNvSpPr/>
          <p:nvPr/>
        </p:nvSpPr>
        <p:spPr>
          <a:xfrm>
            <a:off x="1385606" y="358976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5" name="Shape 3635"/>
          <p:cNvSpPr/>
          <p:nvPr/>
        </p:nvSpPr>
        <p:spPr>
          <a:xfrm>
            <a:off x="1402478" y="359261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760"/>
                </a:lnTo>
                <a:lnTo>
                  <a:pt x="1783" y="2760"/>
                </a:lnTo>
                <a:lnTo>
                  <a:pt x="1783" y="3522"/>
                </a:lnTo>
                <a:lnTo>
                  <a:pt x="1783" y="4188"/>
                </a:lnTo>
                <a:lnTo>
                  <a:pt x="2383" y="4188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6" name="Shape 3636"/>
          <p:cNvSpPr/>
          <p:nvPr/>
        </p:nvSpPr>
        <p:spPr>
          <a:xfrm>
            <a:off x="1404861" y="361480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7" name="Shape 3637"/>
          <p:cNvSpPr/>
          <p:nvPr/>
        </p:nvSpPr>
        <p:spPr>
          <a:xfrm>
            <a:off x="1401287" y="363840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0"/>
                </a:lnTo>
                <a:lnTo>
                  <a:pt x="3574" y="5711"/>
                </a:lnTo>
                <a:lnTo>
                  <a:pt x="3574" y="6378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383" y="9995"/>
                </a:lnTo>
                <a:lnTo>
                  <a:pt x="2383" y="10662"/>
                </a:lnTo>
                <a:lnTo>
                  <a:pt x="2383" y="11328"/>
                </a:lnTo>
                <a:lnTo>
                  <a:pt x="1783" y="11328"/>
                </a:lnTo>
                <a:lnTo>
                  <a:pt x="1783" y="12090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0" y="13517"/>
                </a:lnTo>
                <a:lnTo>
                  <a:pt x="0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8" name="Shape 3638"/>
          <p:cNvSpPr/>
          <p:nvPr/>
        </p:nvSpPr>
        <p:spPr>
          <a:xfrm>
            <a:off x="1383814" y="365402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9" name="Shape 3639"/>
          <p:cNvSpPr/>
          <p:nvPr/>
        </p:nvSpPr>
        <p:spPr>
          <a:xfrm>
            <a:off x="1366350" y="365402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0" name="Shape 3640"/>
          <p:cNvSpPr/>
          <p:nvPr/>
        </p:nvSpPr>
        <p:spPr>
          <a:xfrm>
            <a:off x="1355626" y="364126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2090"/>
                </a:lnTo>
                <a:lnTo>
                  <a:pt x="3574" y="11328"/>
                </a:lnTo>
                <a:lnTo>
                  <a:pt x="3574" y="10662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0662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1" name="Shape 3641"/>
          <p:cNvSpPr/>
          <p:nvPr/>
        </p:nvSpPr>
        <p:spPr>
          <a:xfrm>
            <a:off x="1355626" y="361832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2" name="Shape 3642"/>
          <p:cNvSpPr/>
          <p:nvPr/>
        </p:nvSpPr>
        <p:spPr>
          <a:xfrm>
            <a:off x="1355626" y="3600425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3" name="Shape 3643"/>
          <p:cNvSpPr/>
          <p:nvPr/>
        </p:nvSpPr>
        <p:spPr>
          <a:xfrm>
            <a:off x="1404862" y="345934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4" name="Shape 3644"/>
          <p:cNvSpPr/>
          <p:nvPr/>
        </p:nvSpPr>
        <p:spPr>
          <a:xfrm>
            <a:off x="1404861" y="3459343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090"/>
                </a:lnTo>
                <a:lnTo>
                  <a:pt x="0" y="9424"/>
                </a:lnTo>
                <a:lnTo>
                  <a:pt x="0" y="8662"/>
                </a:lnTo>
                <a:lnTo>
                  <a:pt x="0" y="8662"/>
                </a:lnTo>
                <a:lnTo>
                  <a:pt x="591" y="7996"/>
                </a:lnTo>
                <a:lnTo>
                  <a:pt x="591" y="6378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332"/>
                </a:lnTo>
                <a:lnTo>
                  <a:pt x="4166" y="1332"/>
                </a:lnTo>
                <a:lnTo>
                  <a:pt x="4758" y="1332"/>
                </a:lnTo>
                <a:lnTo>
                  <a:pt x="4758" y="666"/>
                </a:lnTo>
                <a:lnTo>
                  <a:pt x="5357" y="666"/>
                </a:lnTo>
                <a:lnTo>
                  <a:pt x="5949" y="666"/>
                </a:lnTo>
                <a:lnTo>
                  <a:pt x="6549" y="666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5" name="Shape 3645"/>
          <p:cNvSpPr/>
          <p:nvPr/>
        </p:nvSpPr>
        <p:spPr>
          <a:xfrm>
            <a:off x="1417368" y="345934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6" name="Shape 3646"/>
          <p:cNvSpPr/>
          <p:nvPr/>
        </p:nvSpPr>
        <p:spPr>
          <a:xfrm>
            <a:off x="1434833" y="345934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7" name="Shape 3647"/>
          <p:cNvSpPr/>
          <p:nvPr/>
        </p:nvSpPr>
        <p:spPr>
          <a:xfrm>
            <a:off x="1451706" y="3462865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855"/>
                </a:lnTo>
                <a:lnTo>
                  <a:pt x="1791" y="3807"/>
                </a:lnTo>
                <a:lnTo>
                  <a:pt x="2383" y="3807"/>
                </a:lnTo>
                <a:lnTo>
                  <a:pt x="2383" y="4474"/>
                </a:lnTo>
                <a:lnTo>
                  <a:pt x="2383" y="5140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8" name="Shape 3648"/>
          <p:cNvSpPr/>
          <p:nvPr/>
        </p:nvSpPr>
        <p:spPr>
          <a:xfrm>
            <a:off x="1454089" y="348504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9" name="Shape 3649"/>
          <p:cNvSpPr/>
          <p:nvPr/>
        </p:nvSpPr>
        <p:spPr>
          <a:xfrm>
            <a:off x="1450514" y="3507989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758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614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0" name="Shape 3650"/>
          <p:cNvSpPr/>
          <p:nvPr/>
        </p:nvSpPr>
        <p:spPr>
          <a:xfrm>
            <a:off x="1433050" y="35245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1" name="Shape 3651"/>
          <p:cNvSpPr/>
          <p:nvPr/>
        </p:nvSpPr>
        <p:spPr>
          <a:xfrm>
            <a:off x="1415577" y="352455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2" name="Shape 3652"/>
          <p:cNvSpPr/>
          <p:nvPr/>
        </p:nvSpPr>
        <p:spPr>
          <a:xfrm>
            <a:off x="1404861" y="351084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946"/>
                </a:moveTo>
                <a:lnTo>
                  <a:pt x="5357" y="12946"/>
                </a:lnTo>
                <a:lnTo>
                  <a:pt x="4758" y="12946"/>
                </a:lnTo>
                <a:lnTo>
                  <a:pt x="4758" y="12280"/>
                </a:lnTo>
                <a:lnTo>
                  <a:pt x="0" y="5140"/>
                </a:lnTo>
                <a:lnTo>
                  <a:pt x="0" y="4474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3" name="Shape 3653"/>
          <p:cNvSpPr/>
          <p:nvPr/>
        </p:nvSpPr>
        <p:spPr>
          <a:xfrm>
            <a:off x="1404861" y="348790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4" name="Shape 3654"/>
          <p:cNvSpPr/>
          <p:nvPr/>
        </p:nvSpPr>
        <p:spPr>
          <a:xfrm>
            <a:off x="1404861" y="347019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5" name="Shape 3655"/>
          <p:cNvSpPr/>
          <p:nvPr/>
        </p:nvSpPr>
        <p:spPr>
          <a:xfrm>
            <a:off x="1404862" y="365402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6" name="Shape 3656"/>
          <p:cNvSpPr/>
          <p:nvPr/>
        </p:nvSpPr>
        <p:spPr>
          <a:xfrm>
            <a:off x="1404861" y="3654021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614"/>
                </a:moveTo>
                <a:lnTo>
                  <a:pt x="0" y="10852"/>
                </a:ln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8758"/>
                </a:lnTo>
                <a:lnTo>
                  <a:pt x="591" y="8758"/>
                </a:lnTo>
                <a:lnTo>
                  <a:pt x="591" y="6663"/>
                </a:lnTo>
                <a:lnTo>
                  <a:pt x="1191" y="6663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283"/>
                </a:lnTo>
                <a:lnTo>
                  <a:pt x="2375" y="4283"/>
                </a:lnTo>
                <a:lnTo>
                  <a:pt x="2375" y="3522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66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58" y="1427"/>
                </a:lnTo>
                <a:lnTo>
                  <a:pt x="5357" y="1427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7141" y="761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7" name="Shape 3657"/>
          <p:cNvSpPr/>
          <p:nvPr/>
        </p:nvSpPr>
        <p:spPr>
          <a:xfrm>
            <a:off x="1417368" y="365402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8" name="Shape 3658"/>
          <p:cNvSpPr/>
          <p:nvPr/>
        </p:nvSpPr>
        <p:spPr>
          <a:xfrm>
            <a:off x="1434833" y="3654021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106" y="761"/>
                </a:lnTo>
                <a:lnTo>
                  <a:pt x="12706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9" name="Shape 3659"/>
          <p:cNvSpPr/>
          <p:nvPr/>
        </p:nvSpPr>
        <p:spPr>
          <a:xfrm>
            <a:off x="1451706" y="3657543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1191" y="761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189"/>
                </a:lnTo>
                <a:lnTo>
                  <a:pt x="1791" y="2189"/>
                </a:lnTo>
                <a:lnTo>
                  <a:pt x="1791" y="3141"/>
                </a:lnTo>
                <a:lnTo>
                  <a:pt x="1791" y="3807"/>
                </a:lnTo>
                <a:lnTo>
                  <a:pt x="1791" y="4569"/>
                </a:lnTo>
                <a:lnTo>
                  <a:pt x="2383" y="4569"/>
                </a:lnTo>
                <a:lnTo>
                  <a:pt x="2383" y="5235"/>
                </a:lnTo>
                <a:lnTo>
                  <a:pt x="2383" y="5902"/>
                </a:lnTo>
                <a:lnTo>
                  <a:pt x="2383" y="6663"/>
                </a:lnTo>
                <a:lnTo>
                  <a:pt x="2383" y="7330"/>
                </a:lnTo>
                <a:lnTo>
                  <a:pt x="2383" y="8091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0" name="Shape 3660"/>
          <p:cNvSpPr/>
          <p:nvPr/>
        </p:nvSpPr>
        <p:spPr>
          <a:xfrm>
            <a:off x="1454089" y="367981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1" name="Shape 3661"/>
          <p:cNvSpPr/>
          <p:nvPr/>
        </p:nvSpPr>
        <p:spPr>
          <a:xfrm>
            <a:off x="1450514" y="370276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16"/>
                </a:lnTo>
                <a:lnTo>
                  <a:pt x="3574" y="6568"/>
                </a:lnTo>
                <a:lnTo>
                  <a:pt x="3574" y="7234"/>
                </a:lnTo>
                <a:lnTo>
                  <a:pt x="3574" y="7996"/>
                </a:lnTo>
                <a:lnTo>
                  <a:pt x="3574" y="8662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090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613"/>
                </a:lnTo>
                <a:lnTo>
                  <a:pt x="599" y="13613"/>
                </a:lnTo>
                <a:lnTo>
                  <a:pt x="599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2" name="Shape 3662"/>
          <p:cNvSpPr/>
          <p:nvPr/>
        </p:nvSpPr>
        <p:spPr>
          <a:xfrm>
            <a:off x="1433050" y="371923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3" name="Shape 3663"/>
          <p:cNvSpPr/>
          <p:nvPr/>
        </p:nvSpPr>
        <p:spPr>
          <a:xfrm>
            <a:off x="1415577" y="3719231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4" name="Shape 3664"/>
          <p:cNvSpPr/>
          <p:nvPr/>
        </p:nvSpPr>
        <p:spPr>
          <a:xfrm>
            <a:off x="1404861" y="3706284"/>
            <a:ext cx="6350" cy="12700"/>
          </a:xfrm>
          <a:custGeom>
            <a:avLst/>
            <a:gdLst/>
            <a:ahLst/>
            <a:cxnLst/>
            <a:rect l="0" t="0" r="0" b="0"/>
            <a:pathLst>
              <a:path w="6350" h="12700" extrusionOk="0">
                <a:moveTo>
                  <a:pt x="5949" y="12280"/>
                </a:moveTo>
                <a:lnTo>
                  <a:pt x="5357" y="12280"/>
                </a:lnTo>
                <a:lnTo>
                  <a:pt x="4758" y="12280"/>
                </a:lnTo>
                <a:lnTo>
                  <a:pt x="4166" y="11518"/>
                </a:lnTo>
                <a:lnTo>
                  <a:pt x="0" y="5140"/>
                </a:lnTo>
                <a:lnTo>
                  <a:pt x="0" y="4474"/>
                </a:lnTo>
                <a:lnTo>
                  <a:pt x="0" y="3712"/>
                </a:lnTo>
                <a:lnTo>
                  <a:pt x="0" y="3046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5" name="Shape 3665"/>
          <p:cNvSpPr/>
          <p:nvPr/>
        </p:nvSpPr>
        <p:spPr>
          <a:xfrm>
            <a:off x="1404861" y="368258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6" name="Shape 3666"/>
          <p:cNvSpPr/>
          <p:nvPr/>
        </p:nvSpPr>
        <p:spPr>
          <a:xfrm>
            <a:off x="1404861" y="3665635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7" name="Shape 3667"/>
          <p:cNvSpPr/>
          <p:nvPr/>
        </p:nvSpPr>
        <p:spPr>
          <a:xfrm>
            <a:off x="837111" y="4044233"/>
            <a:ext cx="716280" cy="650240"/>
          </a:xfrm>
          <a:custGeom>
            <a:avLst/>
            <a:gdLst/>
            <a:ahLst/>
            <a:cxnLst/>
            <a:rect l="0" t="0" r="0" b="0"/>
            <a:pathLst>
              <a:path w="716280" h="650239" extrusionOk="0">
                <a:moveTo>
                  <a:pt x="0" y="650099"/>
                </a:moveTo>
                <a:lnTo>
                  <a:pt x="716032" y="650099"/>
                </a:lnTo>
                <a:lnTo>
                  <a:pt x="716032" y="0"/>
                </a:lnTo>
                <a:lnTo>
                  <a:pt x="0" y="0"/>
                </a:lnTo>
                <a:lnTo>
                  <a:pt x="0" y="650099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8" name="Shape 3668"/>
          <p:cNvSpPr/>
          <p:nvPr/>
        </p:nvSpPr>
        <p:spPr>
          <a:xfrm>
            <a:off x="83711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9" name="Shape 3669"/>
          <p:cNvSpPr/>
          <p:nvPr/>
        </p:nvSpPr>
        <p:spPr>
          <a:xfrm>
            <a:off x="854580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0" name="Shape 3670"/>
          <p:cNvSpPr/>
          <p:nvPr/>
        </p:nvSpPr>
        <p:spPr>
          <a:xfrm>
            <a:off x="872645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1" name="Shape 3671"/>
          <p:cNvSpPr/>
          <p:nvPr/>
        </p:nvSpPr>
        <p:spPr>
          <a:xfrm>
            <a:off x="890114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2" name="Shape 3672"/>
          <p:cNvSpPr/>
          <p:nvPr/>
        </p:nvSpPr>
        <p:spPr>
          <a:xfrm>
            <a:off x="907384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3" name="Shape 3673"/>
          <p:cNvSpPr/>
          <p:nvPr/>
        </p:nvSpPr>
        <p:spPr>
          <a:xfrm>
            <a:off x="924854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4" name="Shape 3674"/>
          <p:cNvSpPr/>
          <p:nvPr/>
        </p:nvSpPr>
        <p:spPr>
          <a:xfrm>
            <a:off x="942326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4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5" name="Shape 3675"/>
          <p:cNvSpPr/>
          <p:nvPr/>
        </p:nvSpPr>
        <p:spPr>
          <a:xfrm>
            <a:off x="95979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6" name="Shape 3676"/>
          <p:cNvSpPr/>
          <p:nvPr/>
        </p:nvSpPr>
        <p:spPr>
          <a:xfrm>
            <a:off x="977064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7" name="Shape 3677"/>
          <p:cNvSpPr/>
          <p:nvPr/>
        </p:nvSpPr>
        <p:spPr>
          <a:xfrm>
            <a:off x="994529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8" name="Shape 3678"/>
          <p:cNvSpPr/>
          <p:nvPr/>
        </p:nvSpPr>
        <p:spPr>
          <a:xfrm>
            <a:off x="1012593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9" name="Shape 3679"/>
          <p:cNvSpPr/>
          <p:nvPr/>
        </p:nvSpPr>
        <p:spPr>
          <a:xfrm>
            <a:off x="1030066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0" name="Shape 3680"/>
          <p:cNvSpPr/>
          <p:nvPr/>
        </p:nvSpPr>
        <p:spPr>
          <a:xfrm>
            <a:off x="1047339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1" name="Shape 3681"/>
          <p:cNvSpPr/>
          <p:nvPr/>
        </p:nvSpPr>
        <p:spPr>
          <a:xfrm>
            <a:off x="1064803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2" name="Shape 3682"/>
          <p:cNvSpPr/>
          <p:nvPr/>
        </p:nvSpPr>
        <p:spPr>
          <a:xfrm>
            <a:off x="1082276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3" name="Shape 3683"/>
          <p:cNvSpPr/>
          <p:nvPr/>
        </p:nvSpPr>
        <p:spPr>
          <a:xfrm>
            <a:off x="109974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4" name="Shape 3684"/>
          <p:cNvSpPr/>
          <p:nvPr/>
        </p:nvSpPr>
        <p:spPr>
          <a:xfrm>
            <a:off x="1117014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5" name="Shape 3685"/>
          <p:cNvSpPr/>
          <p:nvPr/>
        </p:nvSpPr>
        <p:spPr>
          <a:xfrm>
            <a:off x="1134486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6" name="Shape 3686"/>
          <p:cNvSpPr/>
          <p:nvPr/>
        </p:nvSpPr>
        <p:spPr>
          <a:xfrm>
            <a:off x="1152551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7" name="Shape 3687"/>
          <p:cNvSpPr/>
          <p:nvPr/>
        </p:nvSpPr>
        <p:spPr>
          <a:xfrm>
            <a:off x="1170015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8" name="Shape 3688"/>
          <p:cNvSpPr/>
          <p:nvPr/>
        </p:nvSpPr>
        <p:spPr>
          <a:xfrm>
            <a:off x="118728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9" name="Shape 3689"/>
          <p:cNvSpPr/>
          <p:nvPr/>
        </p:nvSpPr>
        <p:spPr>
          <a:xfrm>
            <a:off x="120476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0" name="Shape 3690"/>
          <p:cNvSpPr/>
          <p:nvPr/>
        </p:nvSpPr>
        <p:spPr>
          <a:xfrm>
            <a:off x="1222226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1" name="Shape 3691"/>
          <p:cNvSpPr/>
          <p:nvPr/>
        </p:nvSpPr>
        <p:spPr>
          <a:xfrm>
            <a:off x="123969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2" name="Shape 3692"/>
          <p:cNvSpPr/>
          <p:nvPr/>
        </p:nvSpPr>
        <p:spPr>
          <a:xfrm>
            <a:off x="1256963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3" name="Shape 3693"/>
          <p:cNvSpPr/>
          <p:nvPr/>
        </p:nvSpPr>
        <p:spPr>
          <a:xfrm>
            <a:off x="1274436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4" name="Shape 3694"/>
          <p:cNvSpPr/>
          <p:nvPr/>
        </p:nvSpPr>
        <p:spPr>
          <a:xfrm>
            <a:off x="129190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5" name="Shape 3695"/>
          <p:cNvSpPr/>
          <p:nvPr/>
        </p:nvSpPr>
        <p:spPr>
          <a:xfrm>
            <a:off x="1309965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6" name="Shape 3696"/>
          <p:cNvSpPr/>
          <p:nvPr/>
        </p:nvSpPr>
        <p:spPr>
          <a:xfrm>
            <a:off x="132723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7" name="Shape 3697"/>
          <p:cNvSpPr/>
          <p:nvPr/>
        </p:nvSpPr>
        <p:spPr>
          <a:xfrm>
            <a:off x="134471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8" name="Shape 3698"/>
          <p:cNvSpPr/>
          <p:nvPr/>
        </p:nvSpPr>
        <p:spPr>
          <a:xfrm>
            <a:off x="1362175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9" name="Shape 3699"/>
          <p:cNvSpPr/>
          <p:nvPr/>
        </p:nvSpPr>
        <p:spPr>
          <a:xfrm>
            <a:off x="137964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0" name="Shape 3700"/>
          <p:cNvSpPr/>
          <p:nvPr/>
        </p:nvSpPr>
        <p:spPr>
          <a:xfrm>
            <a:off x="1396921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1" name="Shape 3701"/>
          <p:cNvSpPr/>
          <p:nvPr/>
        </p:nvSpPr>
        <p:spPr>
          <a:xfrm>
            <a:off x="1414385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2" name="Shape 3702"/>
          <p:cNvSpPr/>
          <p:nvPr/>
        </p:nvSpPr>
        <p:spPr>
          <a:xfrm>
            <a:off x="143185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3" name="Shape 3703"/>
          <p:cNvSpPr/>
          <p:nvPr/>
        </p:nvSpPr>
        <p:spPr>
          <a:xfrm>
            <a:off x="1449923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4" name="Shape 3704"/>
          <p:cNvSpPr/>
          <p:nvPr/>
        </p:nvSpPr>
        <p:spPr>
          <a:xfrm>
            <a:off x="1467187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5" name="Shape 3705"/>
          <p:cNvSpPr/>
          <p:nvPr/>
        </p:nvSpPr>
        <p:spPr>
          <a:xfrm>
            <a:off x="1484660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6" name="Shape 3706"/>
          <p:cNvSpPr/>
          <p:nvPr/>
        </p:nvSpPr>
        <p:spPr>
          <a:xfrm>
            <a:off x="1502133" y="40442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7" name="Shape 3707"/>
          <p:cNvSpPr/>
          <p:nvPr/>
        </p:nvSpPr>
        <p:spPr>
          <a:xfrm>
            <a:off x="1519598" y="40442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8" name="Shape 3708"/>
          <p:cNvSpPr/>
          <p:nvPr/>
        </p:nvSpPr>
        <p:spPr>
          <a:xfrm>
            <a:off x="1536870" y="40442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9" name="Shape 3709"/>
          <p:cNvSpPr/>
          <p:nvPr/>
        </p:nvSpPr>
        <p:spPr>
          <a:xfrm>
            <a:off x="1553144" y="404632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0" name="Shape 3710"/>
          <p:cNvSpPr/>
          <p:nvPr/>
        </p:nvSpPr>
        <p:spPr>
          <a:xfrm>
            <a:off x="1553144" y="406926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1" name="Shape 3711"/>
          <p:cNvSpPr/>
          <p:nvPr/>
        </p:nvSpPr>
        <p:spPr>
          <a:xfrm>
            <a:off x="1553144" y="409221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2" name="Shape 3712"/>
          <p:cNvSpPr/>
          <p:nvPr/>
        </p:nvSpPr>
        <p:spPr>
          <a:xfrm>
            <a:off x="1553144" y="411582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3" name="Shape 3713"/>
          <p:cNvSpPr/>
          <p:nvPr/>
        </p:nvSpPr>
        <p:spPr>
          <a:xfrm>
            <a:off x="1553144" y="413876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4" name="Shape 3714"/>
          <p:cNvSpPr/>
          <p:nvPr/>
        </p:nvSpPr>
        <p:spPr>
          <a:xfrm>
            <a:off x="1553144" y="416161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5" name="Shape 3715"/>
          <p:cNvSpPr/>
          <p:nvPr/>
        </p:nvSpPr>
        <p:spPr>
          <a:xfrm>
            <a:off x="1553144" y="418455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6" name="Shape 3716"/>
          <p:cNvSpPr/>
          <p:nvPr/>
        </p:nvSpPr>
        <p:spPr>
          <a:xfrm>
            <a:off x="1553144" y="420749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7" name="Shape 3717"/>
          <p:cNvSpPr/>
          <p:nvPr/>
        </p:nvSpPr>
        <p:spPr>
          <a:xfrm>
            <a:off x="1553144" y="423043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8" name="Shape 3718"/>
          <p:cNvSpPr/>
          <p:nvPr/>
        </p:nvSpPr>
        <p:spPr>
          <a:xfrm>
            <a:off x="1553144" y="425404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9" name="Shape 3719"/>
          <p:cNvSpPr/>
          <p:nvPr/>
        </p:nvSpPr>
        <p:spPr>
          <a:xfrm>
            <a:off x="1553144" y="427698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0" name="Shape 3720"/>
          <p:cNvSpPr/>
          <p:nvPr/>
        </p:nvSpPr>
        <p:spPr>
          <a:xfrm>
            <a:off x="1553144" y="429993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1" name="Shape 3721"/>
          <p:cNvSpPr/>
          <p:nvPr/>
        </p:nvSpPr>
        <p:spPr>
          <a:xfrm>
            <a:off x="1553144" y="432277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2" name="Shape 3722"/>
          <p:cNvSpPr/>
          <p:nvPr/>
        </p:nvSpPr>
        <p:spPr>
          <a:xfrm>
            <a:off x="1553144" y="434572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3" name="Shape 3723"/>
          <p:cNvSpPr/>
          <p:nvPr/>
        </p:nvSpPr>
        <p:spPr>
          <a:xfrm>
            <a:off x="1553144" y="436933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4" name="Shape 3724"/>
          <p:cNvSpPr/>
          <p:nvPr/>
        </p:nvSpPr>
        <p:spPr>
          <a:xfrm>
            <a:off x="1553144" y="439227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5" name="Shape 3725"/>
          <p:cNvSpPr/>
          <p:nvPr/>
        </p:nvSpPr>
        <p:spPr>
          <a:xfrm>
            <a:off x="1553144" y="44152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6" name="Shape 3726"/>
          <p:cNvSpPr/>
          <p:nvPr/>
        </p:nvSpPr>
        <p:spPr>
          <a:xfrm>
            <a:off x="1553144" y="443815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7" name="Shape 3727"/>
          <p:cNvSpPr/>
          <p:nvPr/>
        </p:nvSpPr>
        <p:spPr>
          <a:xfrm>
            <a:off x="1553144" y="446081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8" name="Shape 3728"/>
          <p:cNvSpPr/>
          <p:nvPr/>
        </p:nvSpPr>
        <p:spPr>
          <a:xfrm>
            <a:off x="1553144" y="448375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9" name="Shape 3729"/>
          <p:cNvSpPr/>
          <p:nvPr/>
        </p:nvSpPr>
        <p:spPr>
          <a:xfrm>
            <a:off x="1553144" y="450736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0" name="Shape 3730"/>
          <p:cNvSpPr/>
          <p:nvPr/>
        </p:nvSpPr>
        <p:spPr>
          <a:xfrm>
            <a:off x="1553144" y="453030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1" name="Shape 3731"/>
          <p:cNvSpPr/>
          <p:nvPr/>
        </p:nvSpPr>
        <p:spPr>
          <a:xfrm>
            <a:off x="1553144" y="455325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2" name="Shape 3732"/>
          <p:cNvSpPr/>
          <p:nvPr/>
        </p:nvSpPr>
        <p:spPr>
          <a:xfrm>
            <a:off x="1553144" y="457619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3" name="Shape 3733"/>
          <p:cNvSpPr/>
          <p:nvPr/>
        </p:nvSpPr>
        <p:spPr>
          <a:xfrm>
            <a:off x="1553144" y="459904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4" name="Shape 3734"/>
          <p:cNvSpPr/>
          <p:nvPr/>
        </p:nvSpPr>
        <p:spPr>
          <a:xfrm>
            <a:off x="1553144" y="462198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5" name="Shape 3735"/>
          <p:cNvSpPr/>
          <p:nvPr/>
        </p:nvSpPr>
        <p:spPr>
          <a:xfrm>
            <a:off x="1553144" y="464559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6" name="Shape 3736"/>
          <p:cNvSpPr/>
          <p:nvPr/>
        </p:nvSpPr>
        <p:spPr>
          <a:xfrm>
            <a:off x="1553144" y="466853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7" name="Shape 3737"/>
          <p:cNvSpPr/>
          <p:nvPr/>
        </p:nvSpPr>
        <p:spPr>
          <a:xfrm>
            <a:off x="1542428" y="4691476"/>
            <a:ext cx="10795" cy="3175"/>
          </a:xfrm>
          <a:custGeom>
            <a:avLst/>
            <a:gdLst/>
            <a:ahLst/>
            <a:cxnLst/>
            <a:rect l="0" t="0" r="0" b="0"/>
            <a:pathLst>
              <a:path w="10794" h="3175" extrusionOk="0">
                <a:moveTo>
                  <a:pt x="10715" y="0"/>
                </a:moveTo>
                <a:lnTo>
                  <a:pt x="10715" y="2855"/>
                </a:lnTo>
                <a:lnTo>
                  <a:pt x="0" y="2855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8" name="Shape 3738"/>
          <p:cNvSpPr/>
          <p:nvPr/>
        </p:nvSpPr>
        <p:spPr>
          <a:xfrm>
            <a:off x="1524955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9" name="Shape 3739"/>
          <p:cNvSpPr/>
          <p:nvPr/>
        </p:nvSpPr>
        <p:spPr>
          <a:xfrm>
            <a:off x="1507491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0" name="Shape 3740"/>
          <p:cNvSpPr/>
          <p:nvPr/>
        </p:nvSpPr>
        <p:spPr>
          <a:xfrm>
            <a:off x="1490018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1" name="Shape 3741"/>
          <p:cNvSpPr/>
          <p:nvPr/>
        </p:nvSpPr>
        <p:spPr>
          <a:xfrm>
            <a:off x="1472753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2" name="Shape 3742"/>
          <p:cNvSpPr/>
          <p:nvPr/>
        </p:nvSpPr>
        <p:spPr>
          <a:xfrm>
            <a:off x="1455280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3" name="Shape 3743"/>
          <p:cNvSpPr/>
          <p:nvPr/>
        </p:nvSpPr>
        <p:spPr>
          <a:xfrm>
            <a:off x="1437808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4" name="Shape 3744"/>
          <p:cNvSpPr/>
          <p:nvPr/>
        </p:nvSpPr>
        <p:spPr>
          <a:xfrm>
            <a:off x="1419743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5" name="Shape 3745"/>
          <p:cNvSpPr/>
          <p:nvPr/>
        </p:nvSpPr>
        <p:spPr>
          <a:xfrm>
            <a:off x="1402478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6" name="Shape 3746"/>
          <p:cNvSpPr/>
          <p:nvPr/>
        </p:nvSpPr>
        <p:spPr>
          <a:xfrm>
            <a:off x="1385006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7" name="Shape 3747"/>
          <p:cNvSpPr/>
          <p:nvPr/>
        </p:nvSpPr>
        <p:spPr>
          <a:xfrm>
            <a:off x="1367541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8" name="Shape 3748"/>
          <p:cNvSpPr/>
          <p:nvPr/>
        </p:nvSpPr>
        <p:spPr>
          <a:xfrm>
            <a:off x="1350068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9" name="Shape 3749"/>
          <p:cNvSpPr/>
          <p:nvPr/>
        </p:nvSpPr>
        <p:spPr>
          <a:xfrm>
            <a:off x="1332796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0" name="Shape 3750"/>
          <p:cNvSpPr/>
          <p:nvPr/>
        </p:nvSpPr>
        <p:spPr>
          <a:xfrm>
            <a:off x="1315331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1" name="Shape 3751"/>
          <p:cNvSpPr/>
          <p:nvPr/>
        </p:nvSpPr>
        <p:spPr>
          <a:xfrm>
            <a:off x="1297858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2" name="Shape 3752"/>
          <p:cNvSpPr/>
          <p:nvPr/>
        </p:nvSpPr>
        <p:spPr>
          <a:xfrm>
            <a:off x="1280393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3" name="Shape 3753"/>
          <p:cNvSpPr/>
          <p:nvPr/>
        </p:nvSpPr>
        <p:spPr>
          <a:xfrm>
            <a:off x="1262521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4" name="Shape 3754"/>
          <p:cNvSpPr/>
          <p:nvPr/>
        </p:nvSpPr>
        <p:spPr>
          <a:xfrm>
            <a:off x="1245056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5" name="Shape 3755"/>
          <p:cNvSpPr/>
          <p:nvPr/>
        </p:nvSpPr>
        <p:spPr>
          <a:xfrm>
            <a:off x="1227583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6" name="Shape 3756"/>
          <p:cNvSpPr/>
          <p:nvPr/>
        </p:nvSpPr>
        <p:spPr>
          <a:xfrm>
            <a:off x="1210119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7" name="Shape 3757"/>
          <p:cNvSpPr/>
          <p:nvPr/>
        </p:nvSpPr>
        <p:spPr>
          <a:xfrm>
            <a:off x="1192846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8" name="Shape 3758"/>
          <p:cNvSpPr/>
          <p:nvPr/>
        </p:nvSpPr>
        <p:spPr>
          <a:xfrm>
            <a:off x="1175373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9" name="Shape 3759"/>
          <p:cNvSpPr/>
          <p:nvPr/>
        </p:nvSpPr>
        <p:spPr>
          <a:xfrm>
            <a:off x="1157908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0" name="Shape 3760"/>
          <p:cNvSpPr/>
          <p:nvPr/>
        </p:nvSpPr>
        <p:spPr>
          <a:xfrm>
            <a:off x="1140436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1" name="Shape 3761"/>
          <p:cNvSpPr/>
          <p:nvPr/>
        </p:nvSpPr>
        <p:spPr>
          <a:xfrm>
            <a:off x="1122571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2" name="Shape 3762"/>
          <p:cNvSpPr/>
          <p:nvPr/>
        </p:nvSpPr>
        <p:spPr>
          <a:xfrm>
            <a:off x="1105107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3" name="Shape 3763"/>
          <p:cNvSpPr/>
          <p:nvPr/>
        </p:nvSpPr>
        <p:spPr>
          <a:xfrm>
            <a:off x="1087634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4" name="Shape 3764"/>
          <p:cNvSpPr/>
          <p:nvPr/>
        </p:nvSpPr>
        <p:spPr>
          <a:xfrm>
            <a:off x="1070169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5" name="Shape 3765"/>
          <p:cNvSpPr/>
          <p:nvPr/>
        </p:nvSpPr>
        <p:spPr>
          <a:xfrm>
            <a:off x="1052896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6" name="Shape 3766"/>
          <p:cNvSpPr/>
          <p:nvPr/>
        </p:nvSpPr>
        <p:spPr>
          <a:xfrm>
            <a:off x="1035424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7" name="Shape 3767"/>
          <p:cNvSpPr/>
          <p:nvPr/>
        </p:nvSpPr>
        <p:spPr>
          <a:xfrm>
            <a:off x="1017959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8" name="Shape 3768"/>
          <p:cNvSpPr/>
          <p:nvPr/>
        </p:nvSpPr>
        <p:spPr>
          <a:xfrm>
            <a:off x="1000486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9" name="Shape 3769"/>
          <p:cNvSpPr/>
          <p:nvPr/>
        </p:nvSpPr>
        <p:spPr>
          <a:xfrm>
            <a:off x="982622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0" name="Shape 3770"/>
          <p:cNvSpPr/>
          <p:nvPr/>
        </p:nvSpPr>
        <p:spPr>
          <a:xfrm>
            <a:off x="965149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1" name="Shape 3771"/>
          <p:cNvSpPr/>
          <p:nvPr/>
        </p:nvSpPr>
        <p:spPr>
          <a:xfrm>
            <a:off x="947684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2" name="Shape 3772"/>
          <p:cNvSpPr/>
          <p:nvPr/>
        </p:nvSpPr>
        <p:spPr>
          <a:xfrm>
            <a:off x="930212" y="469433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3" name="Shape 3773"/>
          <p:cNvSpPr/>
          <p:nvPr/>
        </p:nvSpPr>
        <p:spPr>
          <a:xfrm>
            <a:off x="912947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498" y="0"/>
                </a:moveTo>
                <a:lnTo>
                  <a:pt x="124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4" name="Shape 3774"/>
          <p:cNvSpPr/>
          <p:nvPr/>
        </p:nvSpPr>
        <p:spPr>
          <a:xfrm>
            <a:off x="895474" y="469433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0" y="0"/>
                </a:moveTo>
                <a:lnTo>
                  <a:pt x="1191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5" name="Shape 3775"/>
          <p:cNvSpPr/>
          <p:nvPr/>
        </p:nvSpPr>
        <p:spPr>
          <a:xfrm>
            <a:off x="878004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6" name="Shape 3776"/>
          <p:cNvSpPr/>
          <p:nvPr/>
        </p:nvSpPr>
        <p:spPr>
          <a:xfrm>
            <a:off x="860536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7" name="Shape 3777"/>
          <p:cNvSpPr/>
          <p:nvPr/>
        </p:nvSpPr>
        <p:spPr>
          <a:xfrm>
            <a:off x="842670" y="469433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5" y="0"/>
                </a:moveTo>
                <a:lnTo>
                  <a:pt x="1250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8" name="Shape 3778"/>
          <p:cNvSpPr/>
          <p:nvPr/>
        </p:nvSpPr>
        <p:spPr>
          <a:xfrm>
            <a:off x="837111" y="4678529"/>
            <a:ext cx="635" cy="15875"/>
          </a:xfrm>
          <a:custGeom>
            <a:avLst/>
            <a:gdLst/>
            <a:ahLst/>
            <a:cxnLst/>
            <a:rect l="0" t="0" r="0" b="0"/>
            <a:pathLst>
              <a:path w="634" h="15875" extrusionOk="0">
                <a:moveTo>
                  <a:pt x="594" y="15802"/>
                </a:moveTo>
                <a:lnTo>
                  <a:pt x="0" y="158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9" name="Shape 3779"/>
          <p:cNvSpPr/>
          <p:nvPr/>
        </p:nvSpPr>
        <p:spPr>
          <a:xfrm>
            <a:off x="837111" y="465482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0" name="Shape 3780"/>
          <p:cNvSpPr/>
          <p:nvPr/>
        </p:nvSpPr>
        <p:spPr>
          <a:xfrm>
            <a:off x="837111" y="46321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1" name="Shape 3781"/>
          <p:cNvSpPr/>
          <p:nvPr/>
        </p:nvSpPr>
        <p:spPr>
          <a:xfrm>
            <a:off x="837111" y="460922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2" name="Shape 3782"/>
          <p:cNvSpPr/>
          <p:nvPr/>
        </p:nvSpPr>
        <p:spPr>
          <a:xfrm>
            <a:off x="837111" y="458628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3" name="Shape 3783"/>
          <p:cNvSpPr/>
          <p:nvPr/>
        </p:nvSpPr>
        <p:spPr>
          <a:xfrm>
            <a:off x="837111" y="456343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58"/>
                </a:moveTo>
                <a:lnTo>
                  <a:pt x="0" y="7758"/>
                </a:lnTo>
              </a:path>
            </a:pathLst>
          </a:custGeom>
          <a:noFill/>
          <a:ln w="155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4" name="Shape 3784"/>
          <p:cNvSpPr/>
          <p:nvPr/>
        </p:nvSpPr>
        <p:spPr>
          <a:xfrm>
            <a:off x="837111" y="454049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5" name="Shape 3785"/>
          <p:cNvSpPr/>
          <p:nvPr/>
        </p:nvSpPr>
        <p:spPr>
          <a:xfrm>
            <a:off x="837111" y="45168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6" name="Shape 3786"/>
          <p:cNvSpPr/>
          <p:nvPr/>
        </p:nvSpPr>
        <p:spPr>
          <a:xfrm>
            <a:off x="837111" y="449394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7" name="Shape 3787"/>
          <p:cNvSpPr/>
          <p:nvPr/>
        </p:nvSpPr>
        <p:spPr>
          <a:xfrm>
            <a:off x="837111" y="447100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8" name="Shape 3788"/>
          <p:cNvSpPr/>
          <p:nvPr/>
        </p:nvSpPr>
        <p:spPr>
          <a:xfrm>
            <a:off x="837111" y="444805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9" name="Shape 3789"/>
          <p:cNvSpPr/>
          <p:nvPr/>
        </p:nvSpPr>
        <p:spPr>
          <a:xfrm>
            <a:off x="837111" y="44251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0" name="Shape 3790"/>
          <p:cNvSpPr/>
          <p:nvPr/>
        </p:nvSpPr>
        <p:spPr>
          <a:xfrm>
            <a:off x="837111" y="440226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1" name="Shape 3791"/>
          <p:cNvSpPr/>
          <p:nvPr/>
        </p:nvSpPr>
        <p:spPr>
          <a:xfrm>
            <a:off x="837111" y="437856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2" name="Shape 3792"/>
          <p:cNvSpPr/>
          <p:nvPr/>
        </p:nvSpPr>
        <p:spPr>
          <a:xfrm>
            <a:off x="837111" y="435571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3" name="Shape 3793"/>
          <p:cNvSpPr/>
          <p:nvPr/>
        </p:nvSpPr>
        <p:spPr>
          <a:xfrm>
            <a:off x="837111" y="433277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4" name="Shape 3794"/>
          <p:cNvSpPr/>
          <p:nvPr/>
        </p:nvSpPr>
        <p:spPr>
          <a:xfrm>
            <a:off x="837111" y="430983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5" name="Shape 3795"/>
          <p:cNvSpPr/>
          <p:nvPr/>
        </p:nvSpPr>
        <p:spPr>
          <a:xfrm>
            <a:off x="837111" y="4286889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6" name="Shape 3796"/>
          <p:cNvSpPr/>
          <p:nvPr/>
        </p:nvSpPr>
        <p:spPr>
          <a:xfrm>
            <a:off x="837111" y="426328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7" name="Shape 3797"/>
          <p:cNvSpPr/>
          <p:nvPr/>
        </p:nvSpPr>
        <p:spPr>
          <a:xfrm>
            <a:off x="837111" y="424033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8" name="Shape 3798"/>
          <p:cNvSpPr/>
          <p:nvPr/>
        </p:nvSpPr>
        <p:spPr>
          <a:xfrm>
            <a:off x="837111" y="421739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9" name="Shape 3799"/>
          <p:cNvSpPr/>
          <p:nvPr/>
        </p:nvSpPr>
        <p:spPr>
          <a:xfrm>
            <a:off x="837111" y="419473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0" name="Shape 3800"/>
          <p:cNvSpPr/>
          <p:nvPr/>
        </p:nvSpPr>
        <p:spPr>
          <a:xfrm>
            <a:off x="837111" y="417179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1" name="Shape 3801"/>
          <p:cNvSpPr/>
          <p:nvPr/>
        </p:nvSpPr>
        <p:spPr>
          <a:xfrm>
            <a:off x="837111" y="414885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2" name="Shape 3802"/>
          <p:cNvSpPr/>
          <p:nvPr/>
        </p:nvSpPr>
        <p:spPr>
          <a:xfrm>
            <a:off x="837111" y="412524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3" name="Shape 3803"/>
          <p:cNvSpPr/>
          <p:nvPr/>
        </p:nvSpPr>
        <p:spPr>
          <a:xfrm>
            <a:off x="837111" y="410230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4" name="Shape 3804"/>
          <p:cNvSpPr/>
          <p:nvPr/>
        </p:nvSpPr>
        <p:spPr>
          <a:xfrm>
            <a:off x="837111" y="407945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5" name="Shape 3805"/>
          <p:cNvSpPr/>
          <p:nvPr/>
        </p:nvSpPr>
        <p:spPr>
          <a:xfrm>
            <a:off x="837111" y="405651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6" name="Shape 3806"/>
          <p:cNvSpPr/>
          <p:nvPr/>
        </p:nvSpPr>
        <p:spPr>
          <a:xfrm>
            <a:off x="837111" y="4044232"/>
            <a:ext cx="0" cy="5715"/>
          </a:xfrm>
          <a:custGeom>
            <a:avLst/>
            <a:gdLst/>
            <a:ahLst/>
            <a:cxnLst/>
            <a:rect l="0" t="0" r="0" b="0"/>
            <a:pathLst>
              <a:path w="120000" h="5714" extrusionOk="0">
                <a:moveTo>
                  <a:pt x="0" y="2570"/>
                </a:moveTo>
                <a:lnTo>
                  <a:pt x="0" y="257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7" name="Shape 3807"/>
          <p:cNvSpPr/>
          <p:nvPr/>
        </p:nvSpPr>
        <p:spPr>
          <a:xfrm>
            <a:off x="1256963" y="423891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5235"/>
                </a:lnTo>
                <a:lnTo>
                  <a:pt x="0" y="60259"/>
                </a:lnTo>
                <a:lnTo>
                  <a:pt x="3774" y="65209"/>
                </a:lnTo>
                <a:lnTo>
                  <a:pt x="45660" y="65209"/>
                </a:lnTo>
                <a:lnTo>
                  <a:pt x="49435" y="60259"/>
                </a:lnTo>
                <a:lnTo>
                  <a:pt x="49435" y="5235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8" name="Shape 3808"/>
          <p:cNvSpPr/>
          <p:nvPr/>
        </p:nvSpPr>
        <p:spPr>
          <a:xfrm>
            <a:off x="1256963" y="4238910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8091"/>
                </a:lnTo>
                <a:lnTo>
                  <a:pt x="0" y="7330"/>
                </a:lnTo>
                <a:lnTo>
                  <a:pt x="599" y="7330"/>
                </a:lnTo>
                <a:lnTo>
                  <a:pt x="599" y="5902"/>
                </a:lnTo>
                <a:lnTo>
                  <a:pt x="1191" y="5902"/>
                </a:lnTo>
                <a:lnTo>
                  <a:pt x="1191" y="4474"/>
                </a:lnTo>
                <a:lnTo>
                  <a:pt x="1991" y="4474"/>
                </a:lnTo>
                <a:lnTo>
                  <a:pt x="1991" y="3522"/>
                </a:lnTo>
                <a:lnTo>
                  <a:pt x="2582" y="3522"/>
                </a:lnTo>
                <a:lnTo>
                  <a:pt x="2582" y="2855"/>
                </a:lnTo>
                <a:lnTo>
                  <a:pt x="3182" y="2855"/>
                </a:lnTo>
                <a:lnTo>
                  <a:pt x="3182" y="2189"/>
                </a:lnTo>
                <a:lnTo>
                  <a:pt x="3774" y="2189"/>
                </a:lnTo>
                <a:lnTo>
                  <a:pt x="3774" y="1427"/>
                </a:lnTo>
                <a:lnTo>
                  <a:pt x="4374" y="1427"/>
                </a:lnTo>
                <a:lnTo>
                  <a:pt x="4965" y="1427"/>
                </a:lnTo>
                <a:lnTo>
                  <a:pt x="4965" y="761"/>
                </a:lnTo>
                <a:lnTo>
                  <a:pt x="5557" y="761"/>
                </a:lnTo>
                <a:lnTo>
                  <a:pt x="6157" y="761"/>
                </a:lnTo>
                <a:lnTo>
                  <a:pt x="6749" y="761"/>
                </a:lnTo>
                <a:lnTo>
                  <a:pt x="6749" y="0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9" name="Shape 3809"/>
          <p:cNvSpPr/>
          <p:nvPr/>
        </p:nvSpPr>
        <p:spPr>
          <a:xfrm>
            <a:off x="1269670" y="423891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0" name="Shape 3810"/>
          <p:cNvSpPr/>
          <p:nvPr/>
        </p:nvSpPr>
        <p:spPr>
          <a:xfrm>
            <a:off x="1287143" y="423891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1907" y="761"/>
                </a:lnTo>
                <a:lnTo>
                  <a:pt x="12506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1" name="Shape 3811"/>
          <p:cNvSpPr/>
          <p:nvPr/>
        </p:nvSpPr>
        <p:spPr>
          <a:xfrm>
            <a:off x="1303816" y="4242432"/>
            <a:ext cx="3175" cy="16510"/>
          </a:xfrm>
          <a:custGeom>
            <a:avLst/>
            <a:gdLst/>
            <a:ahLst/>
            <a:cxnLst/>
            <a:rect l="0" t="0" r="0" b="0"/>
            <a:pathLst>
              <a:path w="3175" h="16510" extrusionOk="0">
                <a:moveTo>
                  <a:pt x="0" y="0"/>
                </a:moveTo>
                <a:lnTo>
                  <a:pt x="0" y="951"/>
                </a:lnTo>
                <a:lnTo>
                  <a:pt x="0" y="951"/>
                </a:lnTo>
                <a:lnTo>
                  <a:pt x="591" y="951"/>
                </a:lnTo>
                <a:lnTo>
                  <a:pt x="591" y="1713"/>
                </a:lnTo>
                <a:lnTo>
                  <a:pt x="1191" y="1713"/>
                </a:lnTo>
                <a:lnTo>
                  <a:pt x="1191" y="2379"/>
                </a:lnTo>
                <a:lnTo>
                  <a:pt x="1191" y="3141"/>
                </a:lnTo>
                <a:lnTo>
                  <a:pt x="1983" y="3141"/>
                </a:lnTo>
                <a:lnTo>
                  <a:pt x="1983" y="3807"/>
                </a:lnTo>
                <a:lnTo>
                  <a:pt x="1983" y="4569"/>
                </a:lnTo>
                <a:lnTo>
                  <a:pt x="1983" y="5235"/>
                </a:lnTo>
                <a:lnTo>
                  <a:pt x="2582" y="5235"/>
                </a:lnTo>
                <a:lnTo>
                  <a:pt x="2582" y="5902"/>
                </a:lnTo>
                <a:lnTo>
                  <a:pt x="2582" y="5902"/>
                </a:lnTo>
                <a:lnTo>
                  <a:pt x="2582" y="6663"/>
                </a:lnTo>
                <a:lnTo>
                  <a:pt x="2582" y="7330"/>
                </a:lnTo>
                <a:lnTo>
                  <a:pt x="2582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2" name="Shape 3812"/>
          <p:cNvSpPr/>
          <p:nvPr/>
        </p:nvSpPr>
        <p:spPr>
          <a:xfrm>
            <a:off x="1306399" y="426470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3" name="Shape 3813"/>
          <p:cNvSpPr/>
          <p:nvPr/>
        </p:nvSpPr>
        <p:spPr>
          <a:xfrm>
            <a:off x="1302624" y="428765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902"/>
                </a:lnTo>
                <a:lnTo>
                  <a:pt x="3774" y="6568"/>
                </a:lnTo>
                <a:lnTo>
                  <a:pt x="3774" y="7330"/>
                </a:lnTo>
                <a:lnTo>
                  <a:pt x="3774" y="7996"/>
                </a:lnTo>
                <a:lnTo>
                  <a:pt x="3774" y="7996"/>
                </a:lnTo>
                <a:lnTo>
                  <a:pt x="3174" y="7996"/>
                </a:lnTo>
                <a:lnTo>
                  <a:pt x="3174" y="8662"/>
                </a:lnTo>
                <a:lnTo>
                  <a:pt x="3174" y="9424"/>
                </a:lnTo>
                <a:lnTo>
                  <a:pt x="3174" y="10090"/>
                </a:lnTo>
                <a:lnTo>
                  <a:pt x="2383" y="10090"/>
                </a:lnTo>
                <a:lnTo>
                  <a:pt x="2383" y="10852"/>
                </a:lnTo>
                <a:lnTo>
                  <a:pt x="2383" y="11518"/>
                </a:lnTo>
                <a:lnTo>
                  <a:pt x="1783" y="11518"/>
                </a:lnTo>
                <a:lnTo>
                  <a:pt x="1783" y="12280"/>
                </a:lnTo>
                <a:lnTo>
                  <a:pt x="1783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4" name="Shape 3814"/>
          <p:cNvSpPr/>
          <p:nvPr/>
        </p:nvSpPr>
        <p:spPr>
          <a:xfrm>
            <a:off x="1285351" y="430412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5" name="Shape 3815"/>
          <p:cNvSpPr/>
          <p:nvPr/>
        </p:nvSpPr>
        <p:spPr>
          <a:xfrm>
            <a:off x="1267887" y="430412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6" name="Shape 3816"/>
          <p:cNvSpPr/>
          <p:nvPr/>
        </p:nvSpPr>
        <p:spPr>
          <a:xfrm>
            <a:off x="1256963" y="4290412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3041"/>
                </a:moveTo>
                <a:lnTo>
                  <a:pt x="4965" y="13041"/>
                </a:lnTo>
                <a:lnTo>
                  <a:pt x="4374" y="13041"/>
                </a:lnTo>
                <a:lnTo>
                  <a:pt x="4374" y="12280"/>
                </a:lnTo>
                <a:lnTo>
                  <a:pt x="3774" y="11614"/>
                </a:lnTo>
                <a:lnTo>
                  <a:pt x="3182" y="11614"/>
                </a:lnTo>
                <a:lnTo>
                  <a:pt x="2582" y="11614"/>
                </a:lnTo>
                <a:lnTo>
                  <a:pt x="2582" y="10947"/>
                </a:lnTo>
                <a:lnTo>
                  <a:pt x="1991" y="10186"/>
                </a:lnTo>
                <a:lnTo>
                  <a:pt x="0" y="6663"/>
                </a:lnTo>
                <a:lnTo>
                  <a:pt x="0" y="5902"/>
                </a:lnTo>
                <a:lnTo>
                  <a:pt x="0" y="5235"/>
                </a:lnTo>
                <a:lnTo>
                  <a:pt x="0" y="4569"/>
                </a:lnTo>
                <a:lnTo>
                  <a:pt x="0" y="3807"/>
                </a:lnTo>
                <a:lnTo>
                  <a:pt x="0" y="31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7" name="Shape 3817"/>
          <p:cNvSpPr/>
          <p:nvPr/>
        </p:nvSpPr>
        <p:spPr>
          <a:xfrm>
            <a:off x="1256963" y="426775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8" name="Shape 3818"/>
          <p:cNvSpPr/>
          <p:nvPr/>
        </p:nvSpPr>
        <p:spPr>
          <a:xfrm>
            <a:off x="1256963" y="4249763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9" name="Shape 3819"/>
          <p:cNvSpPr/>
          <p:nvPr/>
        </p:nvSpPr>
        <p:spPr>
          <a:xfrm>
            <a:off x="1059446" y="449889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0" name="Shape 3820"/>
          <p:cNvSpPr/>
          <p:nvPr/>
        </p:nvSpPr>
        <p:spPr>
          <a:xfrm>
            <a:off x="1059446" y="4498893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614"/>
                </a:moveTo>
                <a:lnTo>
                  <a:pt x="0" y="10852"/>
                </a:ln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7806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1" name="Shape 3821"/>
          <p:cNvSpPr/>
          <p:nvPr/>
        </p:nvSpPr>
        <p:spPr>
          <a:xfrm>
            <a:off x="1071952" y="449889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2" name="Shape 3822"/>
          <p:cNvSpPr/>
          <p:nvPr/>
        </p:nvSpPr>
        <p:spPr>
          <a:xfrm>
            <a:off x="1089417" y="4498893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666"/>
                </a:lnTo>
                <a:lnTo>
                  <a:pt x="127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3" name="Shape 3823"/>
          <p:cNvSpPr/>
          <p:nvPr/>
        </p:nvSpPr>
        <p:spPr>
          <a:xfrm>
            <a:off x="1106298" y="450241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761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783" y="2094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2375" y="4283"/>
                </a:lnTo>
                <a:lnTo>
                  <a:pt x="2375" y="4950"/>
                </a:lnTo>
                <a:lnTo>
                  <a:pt x="2375" y="5711"/>
                </a:lnTo>
                <a:lnTo>
                  <a:pt x="2375" y="6378"/>
                </a:lnTo>
                <a:lnTo>
                  <a:pt x="2375" y="7330"/>
                </a:lnTo>
                <a:lnTo>
                  <a:pt x="2375" y="8091"/>
                </a:lnTo>
                <a:lnTo>
                  <a:pt x="2375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4" name="Shape 3824"/>
          <p:cNvSpPr/>
          <p:nvPr/>
        </p:nvSpPr>
        <p:spPr>
          <a:xfrm>
            <a:off x="1108673" y="452459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5" name="Shape 3825"/>
          <p:cNvSpPr/>
          <p:nvPr/>
        </p:nvSpPr>
        <p:spPr>
          <a:xfrm>
            <a:off x="1105107" y="454753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614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6" name="Shape 3826"/>
          <p:cNvSpPr/>
          <p:nvPr/>
        </p:nvSpPr>
        <p:spPr>
          <a:xfrm>
            <a:off x="1087634" y="456410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7" name="Shape 3827"/>
          <p:cNvSpPr/>
          <p:nvPr/>
        </p:nvSpPr>
        <p:spPr>
          <a:xfrm>
            <a:off x="1070169" y="456410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8" name="Shape 3828"/>
          <p:cNvSpPr/>
          <p:nvPr/>
        </p:nvSpPr>
        <p:spPr>
          <a:xfrm>
            <a:off x="1059446" y="4551061"/>
            <a:ext cx="6350" cy="12700"/>
          </a:xfrm>
          <a:custGeom>
            <a:avLst/>
            <a:gdLst/>
            <a:ahLst/>
            <a:cxnLst/>
            <a:rect l="0" t="0" r="0" b="0"/>
            <a:pathLst>
              <a:path w="6350" h="12700" extrusionOk="0">
                <a:moveTo>
                  <a:pt x="5957" y="12375"/>
                </a:moveTo>
                <a:lnTo>
                  <a:pt x="5957" y="12375"/>
                </a:lnTo>
                <a:lnTo>
                  <a:pt x="4166" y="12375"/>
                </a:lnTo>
                <a:lnTo>
                  <a:pt x="4166" y="11614"/>
                </a:lnTo>
                <a:lnTo>
                  <a:pt x="3574" y="11614"/>
                </a:lnTo>
                <a:lnTo>
                  <a:pt x="3574" y="10947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9" name="Shape 3829"/>
          <p:cNvSpPr/>
          <p:nvPr/>
        </p:nvSpPr>
        <p:spPr>
          <a:xfrm>
            <a:off x="1059446" y="452745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0" name="Shape 3830"/>
          <p:cNvSpPr/>
          <p:nvPr/>
        </p:nvSpPr>
        <p:spPr>
          <a:xfrm>
            <a:off x="1059446" y="451050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1" name="Shape 3831"/>
          <p:cNvSpPr/>
          <p:nvPr/>
        </p:nvSpPr>
        <p:spPr>
          <a:xfrm>
            <a:off x="1281585" y="440150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766" y="0"/>
                </a:lnTo>
                <a:lnTo>
                  <a:pt x="0" y="4950"/>
                </a:lnTo>
                <a:lnTo>
                  <a:pt x="0" y="60259"/>
                </a:lnTo>
                <a:lnTo>
                  <a:pt x="3766" y="65209"/>
                </a:lnTo>
                <a:lnTo>
                  <a:pt x="45652" y="65209"/>
                </a:lnTo>
                <a:lnTo>
                  <a:pt x="49427" y="60259"/>
                </a:lnTo>
                <a:lnTo>
                  <a:pt x="494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2" name="Shape 3832"/>
          <p:cNvSpPr/>
          <p:nvPr/>
        </p:nvSpPr>
        <p:spPr>
          <a:xfrm>
            <a:off x="1281585" y="4401506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139"/>
                </a:lnTo>
                <a:lnTo>
                  <a:pt x="0" y="7139"/>
                </a:lnTo>
                <a:lnTo>
                  <a:pt x="791" y="7139"/>
                </a:lnTo>
                <a:lnTo>
                  <a:pt x="791" y="5711"/>
                </a:lnTo>
                <a:lnTo>
                  <a:pt x="1383" y="5711"/>
                </a:lnTo>
                <a:lnTo>
                  <a:pt x="1383" y="4283"/>
                </a:lnTo>
                <a:lnTo>
                  <a:pt x="1983" y="4283"/>
                </a:lnTo>
                <a:lnTo>
                  <a:pt x="1983" y="3522"/>
                </a:lnTo>
                <a:lnTo>
                  <a:pt x="2574" y="3522"/>
                </a:lnTo>
                <a:lnTo>
                  <a:pt x="2574" y="2855"/>
                </a:lnTo>
                <a:lnTo>
                  <a:pt x="3174" y="2855"/>
                </a:lnTo>
                <a:lnTo>
                  <a:pt x="3174" y="2094"/>
                </a:lnTo>
                <a:lnTo>
                  <a:pt x="3766" y="2094"/>
                </a:lnTo>
                <a:lnTo>
                  <a:pt x="3766" y="1427"/>
                </a:lnTo>
                <a:lnTo>
                  <a:pt x="4366" y="1427"/>
                </a:lnTo>
                <a:lnTo>
                  <a:pt x="4957" y="1427"/>
                </a:lnTo>
                <a:lnTo>
                  <a:pt x="4957" y="761"/>
                </a:lnTo>
                <a:lnTo>
                  <a:pt x="5557" y="761"/>
                </a:lnTo>
                <a:lnTo>
                  <a:pt x="6149" y="761"/>
                </a:lnTo>
                <a:lnTo>
                  <a:pt x="6749" y="761"/>
                </a:lnTo>
                <a:lnTo>
                  <a:pt x="6749" y="0"/>
                </a:lnTo>
                <a:lnTo>
                  <a:pt x="73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3" name="Shape 3833"/>
          <p:cNvSpPr/>
          <p:nvPr/>
        </p:nvSpPr>
        <p:spPr>
          <a:xfrm>
            <a:off x="1294284" y="440150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4" name="Shape 3834"/>
          <p:cNvSpPr/>
          <p:nvPr/>
        </p:nvSpPr>
        <p:spPr>
          <a:xfrm>
            <a:off x="1311756" y="44015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5" name="Shape 3835"/>
          <p:cNvSpPr/>
          <p:nvPr/>
        </p:nvSpPr>
        <p:spPr>
          <a:xfrm>
            <a:off x="1328429" y="4405029"/>
            <a:ext cx="3175" cy="16510"/>
          </a:xfrm>
          <a:custGeom>
            <a:avLst/>
            <a:gdLst/>
            <a:ahLst/>
            <a:cxnLst/>
            <a:rect l="0" t="0" r="0" b="0"/>
            <a:pathLst>
              <a:path w="3175" h="16510" extrusionOk="0">
                <a:moveTo>
                  <a:pt x="0" y="0"/>
                </a:moveTo>
                <a:lnTo>
                  <a:pt x="791" y="0"/>
                </a:lnTo>
                <a:lnTo>
                  <a:pt x="791" y="761"/>
                </a:lnTo>
                <a:lnTo>
                  <a:pt x="791" y="1427"/>
                </a:lnTo>
                <a:lnTo>
                  <a:pt x="791" y="1427"/>
                </a:lnTo>
                <a:lnTo>
                  <a:pt x="1391" y="1427"/>
                </a:lnTo>
                <a:lnTo>
                  <a:pt x="1391" y="2189"/>
                </a:lnTo>
                <a:lnTo>
                  <a:pt x="1391" y="2855"/>
                </a:lnTo>
                <a:lnTo>
                  <a:pt x="1983" y="2855"/>
                </a:lnTo>
                <a:lnTo>
                  <a:pt x="1983" y="3617"/>
                </a:lnTo>
                <a:lnTo>
                  <a:pt x="1983" y="4283"/>
                </a:lnTo>
                <a:lnTo>
                  <a:pt x="1983" y="4950"/>
                </a:lnTo>
                <a:lnTo>
                  <a:pt x="2582" y="4950"/>
                </a:lnTo>
                <a:lnTo>
                  <a:pt x="2582" y="5711"/>
                </a:lnTo>
                <a:lnTo>
                  <a:pt x="2582" y="6378"/>
                </a:lnTo>
                <a:lnTo>
                  <a:pt x="2582" y="7139"/>
                </a:lnTo>
                <a:lnTo>
                  <a:pt x="2582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6" name="Shape 3836"/>
          <p:cNvSpPr/>
          <p:nvPr/>
        </p:nvSpPr>
        <p:spPr>
          <a:xfrm>
            <a:off x="1331012" y="442730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7" name="Shape 3837"/>
          <p:cNvSpPr/>
          <p:nvPr/>
        </p:nvSpPr>
        <p:spPr>
          <a:xfrm>
            <a:off x="1327238" y="445015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711"/>
                </a:lnTo>
                <a:lnTo>
                  <a:pt x="3774" y="6473"/>
                </a:lnTo>
                <a:lnTo>
                  <a:pt x="3774" y="7139"/>
                </a:lnTo>
                <a:lnTo>
                  <a:pt x="3774" y="7806"/>
                </a:lnTo>
                <a:lnTo>
                  <a:pt x="3174" y="7806"/>
                </a:lnTo>
                <a:lnTo>
                  <a:pt x="3174" y="8567"/>
                </a:lnTo>
                <a:lnTo>
                  <a:pt x="3174" y="9234"/>
                </a:lnTo>
                <a:lnTo>
                  <a:pt x="3174" y="9995"/>
                </a:lnTo>
                <a:lnTo>
                  <a:pt x="2582" y="9995"/>
                </a:lnTo>
                <a:lnTo>
                  <a:pt x="2582" y="10662"/>
                </a:lnTo>
                <a:lnTo>
                  <a:pt x="2582" y="11614"/>
                </a:lnTo>
                <a:lnTo>
                  <a:pt x="1983" y="11614"/>
                </a:lnTo>
                <a:lnTo>
                  <a:pt x="1983" y="12375"/>
                </a:lnTo>
                <a:lnTo>
                  <a:pt x="19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8" name="Shape 3838"/>
          <p:cNvSpPr/>
          <p:nvPr/>
        </p:nvSpPr>
        <p:spPr>
          <a:xfrm>
            <a:off x="1309965" y="446671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9" name="Shape 3839"/>
          <p:cNvSpPr/>
          <p:nvPr/>
        </p:nvSpPr>
        <p:spPr>
          <a:xfrm>
            <a:off x="1292500" y="446671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0" name="Shape 3840"/>
          <p:cNvSpPr/>
          <p:nvPr/>
        </p:nvSpPr>
        <p:spPr>
          <a:xfrm>
            <a:off x="1281585" y="4453008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3041"/>
                </a:moveTo>
                <a:lnTo>
                  <a:pt x="5557" y="13041"/>
                </a:lnTo>
                <a:lnTo>
                  <a:pt x="4366" y="13041"/>
                </a:lnTo>
                <a:lnTo>
                  <a:pt x="4366" y="12280"/>
                </a:lnTo>
                <a:lnTo>
                  <a:pt x="3766" y="12280"/>
                </a:lnTo>
                <a:lnTo>
                  <a:pt x="3766" y="12280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1" name="Shape 3841"/>
          <p:cNvSpPr/>
          <p:nvPr/>
        </p:nvSpPr>
        <p:spPr>
          <a:xfrm>
            <a:off x="1281585" y="443006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2" name="Shape 3842"/>
          <p:cNvSpPr/>
          <p:nvPr/>
        </p:nvSpPr>
        <p:spPr>
          <a:xfrm>
            <a:off x="1281585" y="441216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3" name="Shape 3843"/>
          <p:cNvSpPr/>
          <p:nvPr/>
        </p:nvSpPr>
        <p:spPr>
          <a:xfrm>
            <a:off x="886541" y="4272039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188"/>
                </a:lnTo>
                <a:lnTo>
                  <a:pt x="0" y="59974"/>
                </a:lnTo>
                <a:lnTo>
                  <a:pt x="4168" y="64257"/>
                </a:lnTo>
                <a:lnTo>
                  <a:pt x="46253" y="64257"/>
                </a:lnTo>
                <a:lnTo>
                  <a:pt x="49828" y="59974"/>
                </a:lnTo>
                <a:lnTo>
                  <a:pt x="49828" y="4188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4" name="Shape 3844"/>
          <p:cNvSpPr/>
          <p:nvPr/>
        </p:nvSpPr>
        <p:spPr>
          <a:xfrm>
            <a:off x="886541" y="427203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900"/>
                </a:lnTo>
                <a:lnTo>
                  <a:pt x="594" y="9900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855"/>
                </a:lnTo>
                <a:lnTo>
                  <a:pt x="2977" y="2855"/>
                </a:lnTo>
                <a:lnTo>
                  <a:pt x="2977" y="2094"/>
                </a:lnTo>
                <a:lnTo>
                  <a:pt x="3572" y="2094"/>
                </a:lnTo>
                <a:lnTo>
                  <a:pt x="3572" y="1427"/>
                </a:lnTo>
                <a:lnTo>
                  <a:pt x="4168" y="1427"/>
                </a:lnTo>
                <a:lnTo>
                  <a:pt x="4764" y="1427"/>
                </a:lnTo>
                <a:lnTo>
                  <a:pt x="4764" y="666"/>
                </a:lnTo>
                <a:lnTo>
                  <a:pt x="5359" y="666"/>
                </a:lnTo>
                <a:lnTo>
                  <a:pt x="5955" y="666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5" name="Shape 3845"/>
          <p:cNvSpPr/>
          <p:nvPr/>
        </p:nvSpPr>
        <p:spPr>
          <a:xfrm>
            <a:off x="899643" y="42720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6" name="Shape 3846"/>
          <p:cNvSpPr/>
          <p:nvPr/>
        </p:nvSpPr>
        <p:spPr>
          <a:xfrm>
            <a:off x="917113" y="427203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7" name="Shape 3847"/>
          <p:cNvSpPr/>
          <p:nvPr/>
        </p:nvSpPr>
        <p:spPr>
          <a:xfrm>
            <a:off x="933986" y="427489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710"/>
                </a:lnTo>
                <a:lnTo>
                  <a:pt x="2383" y="155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8" name="Shape 3848"/>
          <p:cNvSpPr/>
          <p:nvPr/>
        </p:nvSpPr>
        <p:spPr>
          <a:xfrm>
            <a:off x="936369" y="429707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9" name="Shape 3849"/>
          <p:cNvSpPr/>
          <p:nvPr/>
        </p:nvSpPr>
        <p:spPr>
          <a:xfrm>
            <a:off x="932003" y="4320684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0"/>
                </a:lnTo>
                <a:lnTo>
                  <a:pt x="4366" y="5711"/>
                </a:lnTo>
                <a:lnTo>
                  <a:pt x="4366" y="6378"/>
                </a:lnTo>
                <a:lnTo>
                  <a:pt x="4366" y="6378"/>
                </a:lnTo>
                <a:lnTo>
                  <a:pt x="3766" y="7139"/>
                </a:lnTo>
                <a:lnTo>
                  <a:pt x="3766" y="7806"/>
                </a:lnTo>
                <a:lnTo>
                  <a:pt x="3766" y="8472"/>
                </a:lnTo>
                <a:lnTo>
                  <a:pt x="3766" y="9234"/>
                </a:lnTo>
                <a:lnTo>
                  <a:pt x="3174" y="9234"/>
                </a:lnTo>
                <a:lnTo>
                  <a:pt x="3174" y="9900"/>
                </a:lnTo>
                <a:lnTo>
                  <a:pt x="3174" y="10662"/>
                </a:lnTo>
                <a:lnTo>
                  <a:pt x="2574" y="10662"/>
                </a:lnTo>
                <a:lnTo>
                  <a:pt x="2574" y="11328"/>
                </a:lnTo>
                <a:lnTo>
                  <a:pt x="2574" y="12090"/>
                </a:lnTo>
                <a:lnTo>
                  <a:pt x="1983" y="12090"/>
                </a:lnTo>
                <a:lnTo>
                  <a:pt x="1983" y="12756"/>
                </a:lnTo>
                <a:lnTo>
                  <a:pt x="1383" y="12756"/>
                </a:lnTo>
                <a:lnTo>
                  <a:pt x="1383" y="13517"/>
                </a:lnTo>
                <a:lnTo>
                  <a:pt x="791" y="13517"/>
                </a:lnTo>
                <a:lnTo>
                  <a:pt x="7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0" name="Shape 3850"/>
          <p:cNvSpPr/>
          <p:nvPr/>
        </p:nvSpPr>
        <p:spPr>
          <a:xfrm>
            <a:off x="915322" y="433629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1" name="Shape 3851"/>
          <p:cNvSpPr/>
          <p:nvPr/>
        </p:nvSpPr>
        <p:spPr>
          <a:xfrm>
            <a:off x="897856" y="433629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2" name="Shape 3852"/>
          <p:cNvSpPr/>
          <p:nvPr/>
        </p:nvSpPr>
        <p:spPr>
          <a:xfrm>
            <a:off x="886541" y="432354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756"/>
                </a:moveTo>
                <a:lnTo>
                  <a:pt x="5359" y="12756"/>
                </a:lnTo>
                <a:lnTo>
                  <a:pt x="5359" y="11994"/>
                </a:lnTo>
                <a:lnTo>
                  <a:pt x="4764" y="11994"/>
                </a:lnTo>
                <a:lnTo>
                  <a:pt x="4168" y="11994"/>
                </a:lnTo>
                <a:lnTo>
                  <a:pt x="4168" y="11328"/>
                </a:lnTo>
                <a:lnTo>
                  <a:pt x="3572" y="11328"/>
                </a:lnTo>
                <a:lnTo>
                  <a:pt x="3572" y="1066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3" name="Shape 3853"/>
          <p:cNvSpPr/>
          <p:nvPr/>
        </p:nvSpPr>
        <p:spPr>
          <a:xfrm>
            <a:off x="886541" y="430059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4" name="Shape 3854"/>
          <p:cNvSpPr/>
          <p:nvPr/>
        </p:nvSpPr>
        <p:spPr>
          <a:xfrm>
            <a:off x="886541" y="428260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3"/>
                </a:moveTo>
                <a:lnTo>
                  <a:pt x="0" y="5473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5" name="Shape 3855"/>
          <p:cNvSpPr/>
          <p:nvPr/>
        </p:nvSpPr>
        <p:spPr>
          <a:xfrm>
            <a:off x="1355626" y="4596946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60259"/>
                </a:lnTo>
                <a:lnTo>
                  <a:pt x="3574" y="64543"/>
                </a:lnTo>
                <a:lnTo>
                  <a:pt x="45660" y="64543"/>
                </a:lnTo>
                <a:lnTo>
                  <a:pt x="49235" y="60259"/>
                </a:lnTo>
                <a:lnTo>
                  <a:pt x="49235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6" name="Shape 3856"/>
          <p:cNvSpPr/>
          <p:nvPr/>
        </p:nvSpPr>
        <p:spPr>
          <a:xfrm>
            <a:off x="1355626" y="459694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139"/>
                </a:lnTo>
                <a:lnTo>
                  <a:pt x="599" y="7139"/>
                </a:lnTo>
                <a:lnTo>
                  <a:pt x="599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91" y="4283"/>
                </a:lnTo>
                <a:lnTo>
                  <a:pt x="1791" y="3522"/>
                </a:lnTo>
                <a:lnTo>
                  <a:pt x="1791" y="2855"/>
                </a:lnTo>
                <a:lnTo>
                  <a:pt x="2383" y="2855"/>
                </a:lnTo>
                <a:lnTo>
                  <a:pt x="2383" y="2094"/>
                </a:lnTo>
                <a:lnTo>
                  <a:pt x="2974" y="2094"/>
                </a:lnTo>
                <a:lnTo>
                  <a:pt x="2974" y="1427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7" name="Shape 3857"/>
          <p:cNvSpPr/>
          <p:nvPr/>
        </p:nvSpPr>
        <p:spPr>
          <a:xfrm>
            <a:off x="1368133" y="459694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8" name="Shape 3858"/>
          <p:cNvSpPr/>
          <p:nvPr/>
        </p:nvSpPr>
        <p:spPr>
          <a:xfrm>
            <a:off x="1385606" y="459694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9" name="Shape 3859"/>
          <p:cNvSpPr/>
          <p:nvPr/>
        </p:nvSpPr>
        <p:spPr>
          <a:xfrm>
            <a:off x="1402478" y="4599802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330"/>
                </a:lnTo>
                <a:lnTo>
                  <a:pt x="2383" y="799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0" name="Shape 3860"/>
          <p:cNvSpPr/>
          <p:nvPr/>
        </p:nvSpPr>
        <p:spPr>
          <a:xfrm>
            <a:off x="1404861" y="462198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1" name="Shape 3861"/>
          <p:cNvSpPr/>
          <p:nvPr/>
        </p:nvSpPr>
        <p:spPr>
          <a:xfrm>
            <a:off x="1401287" y="464492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614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2" name="Shape 3862"/>
          <p:cNvSpPr/>
          <p:nvPr/>
        </p:nvSpPr>
        <p:spPr>
          <a:xfrm>
            <a:off x="1383814" y="46614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3" name="Shape 3863"/>
          <p:cNvSpPr/>
          <p:nvPr/>
        </p:nvSpPr>
        <p:spPr>
          <a:xfrm>
            <a:off x="1366350" y="46614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4" name="Shape 3864"/>
          <p:cNvSpPr/>
          <p:nvPr/>
        </p:nvSpPr>
        <p:spPr>
          <a:xfrm>
            <a:off x="1355626" y="464844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5357" y="13041"/>
                </a:lnTo>
                <a:lnTo>
                  <a:pt x="2974" y="10852"/>
                </a:lnTo>
                <a:lnTo>
                  <a:pt x="2974" y="10186"/>
                </a:lnTo>
                <a:lnTo>
                  <a:pt x="2383" y="10186"/>
                </a:lnTo>
                <a:lnTo>
                  <a:pt x="2383" y="9519"/>
                </a:lnTo>
                <a:lnTo>
                  <a:pt x="2383" y="9519"/>
                </a:lnTo>
                <a:lnTo>
                  <a:pt x="599" y="5711"/>
                </a:lnTo>
                <a:lnTo>
                  <a:pt x="0" y="5711"/>
                </a:lnTo>
                <a:lnTo>
                  <a:pt x="0" y="4950"/>
                </a:lnTo>
                <a:lnTo>
                  <a:pt x="0" y="4950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5" name="Shape 3865"/>
          <p:cNvSpPr/>
          <p:nvPr/>
        </p:nvSpPr>
        <p:spPr>
          <a:xfrm>
            <a:off x="1355626" y="462483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6" name="Shape 3866"/>
          <p:cNvSpPr/>
          <p:nvPr/>
        </p:nvSpPr>
        <p:spPr>
          <a:xfrm>
            <a:off x="1355626" y="4607798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7" name="Shape 3867"/>
          <p:cNvSpPr/>
          <p:nvPr/>
        </p:nvSpPr>
        <p:spPr>
          <a:xfrm>
            <a:off x="1454089" y="443434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474"/>
                </a:lnTo>
                <a:lnTo>
                  <a:pt x="0" y="60259"/>
                </a:lnTo>
                <a:lnTo>
                  <a:pt x="3574" y="64543"/>
                </a:lnTo>
                <a:lnTo>
                  <a:pt x="45660" y="64543"/>
                </a:lnTo>
                <a:lnTo>
                  <a:pt x="49235" y="60259"/>
                </a:lnTo>
                <a:lnTo>
                  <a:pt x="49235" y="4474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8" name="Shape 3868"/>
          <p:cNvSpPr/>
          <p:nvPr/>
        </p:nvSpPr>
        <p:spPr>
          <a:xfrm>
            <a:off x="1454089" y="443434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599" y="8758"/>
                </a:lnTo>
                <a:lnTo>
                  <a:pt x="599" y="5902"/>
                </a:lnTo>
                <a:lnTo>
                  <a:pt x="1191" y="5902"/>
                </a:lnTo>
                <a:lnTo>
                  <a:pt x="1191" y="4474"/>
                </a:lnTo>
                <a:lnTo>
                  <a:pt x="1783" y="4474"/>
                </a:lnTo>
                <a:lnTo>
                  <a:pt x="1783" y="3807"/>
                </a:lnTo>
                <a:lnTo>
                  <a:pt x="2383" y="3807"/>
                </a:lnTo>
                <a:lnTo>
                  <a:pt x="2383" y="3046"/>
                </a:lnTo>
                <a:lnTo>
                  <a:pt x="2974" y="3046"/>
                </a:lnTo>
                <a:lnTo>
                  <a:pt x="2974" y="2189"/>
                </a:lnTo>
                <a:lnTo>
                  <a:pt x="3574" y="2189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9" name="Shape 3869"/>
          <p:cNvSpPr/>
          <p:nvPr/>
        </p:nvSpPr>
        <p:spPr>
          <a:xfrm>
            <a:off x="1467187" y="443434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0" name="Shape 3870"/>
          <p:cNvSpPr/>
          <p:nvPr/>
        </p:nvSpPr>
        <p:spPr>
          <a:xfrm>
            <a:off x="1484660" y="443434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1" name="Shape 3871"/>
          <p:cNvSpPr/>
          <p:nvPr/>
        </p:nvSpPr>
        <p:spPr>
          <a:xfrm>
            <a:off x="1501533" y="4437396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599" y="2189"/>
                </a:lnTo>
                <a:lnTo>
                  <a:pt x="1191" y="2189"/>
                </a:lnTo>
                <a:lnTo>
                  <a:pt x="1191" y="2855"/>
                </a:lnTo>
                <a:lnTo>
                  <a:pt x="1191" y="3617"/>
                </a:lnTo>
                <a:lnTo>
                  <a:pt x="1791" y="3617"/>
                </a:lnTo>
                <a:lnTo>
                  <a:pt x="1791" y="4283"/>
                </a:lnTo>
                <a:lnTo>
                  <a:pt x="1791" y="5045"/>
                </a:lnTo>
                <a:lnTo>
                  <a:pt x="1791" y="5711"/>
                </a:lnTo>
                <a:lnTo>
                  <a:pt x="1791" y="6378"/>
                </a:lnTo>
                <a:lnTo>
                  <a:pt x="1791" y="7139"/>
                </a:lnTo>
                <a:lnTo>
                  <a:pt x="1791" y="7806"/>
                </a:lnTo>
                <a:lnTo>
                  <a:pt x="1791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2" name="Shape 3872"/>
          <p:cNvSpPr/>
          <p:nvPr/>
        </p:nvSpPr>
        <p:spPr>
          <a:xfrm>
            <a:off x="1503324" y="445938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3" name="Shape 3873"/>
          <p:cNvSpPr/>
          <p:nvPr/>
        </p:nvSpPr>
        <p:spPr>
          <a:xfrm>
            <a:off x="1499750" y="4483090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140"/>
                </a:ln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662"/>
                </a:lnTo>
                <a:lnTo>
                  <a:pt x="3574" y="9424"/>
                </a:lnTo>
                <a:lnTo>
                  <a:pt x="2974" y="9424"/>
                </a:lnTo>
                <a:lnTo>
                  <a:pt x="2974" y="10090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2946"/>
                </a:lnTo>
                <a:lnTo>
                  <a:pt x="1783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4" name="Shape 3874"/>
          <p:cNvSpPr/>
          <p:nvPr/>
        </p:nvSpPr>
        <p:spPr>
          <a:xfrm>
            <a:off x="1482277" y="449889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5" name="Shape 3875"/>
          <p:cNvSpPr/>
          <p:nvPr/>
        </p:nvSpPr>
        <p:spPr>
          <a:xfrm>
            <a:off x="1464812" y="449889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6" name="Shape 3876"/>
          <p:cNvSpPr/>
          <p:nvPr/>
        </p:nvSpPr>
        <p:spPr>
          <a:xfrm>
            <a:off x="1454089" y="448613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2756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7" name="Shape 3877"/>
          <p:cNvSpPr/>
          <p:nvPr/>
        </p:nvSpPr>
        <p:spPr>
          <a:xfrm>
            <a:off x="1454089" y="446319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8" name="Shape 3878"/>
          <p:cNvSpPr/>
          <p:nvPr/>
        </p:nvSpPr>
        <p:spPr>
          <a:xfrm>
            <a:off x="1454089" y="4445202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9" name="Shape 3879"/>
          <p:cNvSpPr/>
          <p:nvPr/>
        </p:nvSpPr>
        <p:spPr>
          <a:xfrm>
            <a:off x="1157908" y="440150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0" name="Shape 3880"/>
          <p:cNvSpPr/>
          <p:nvPr/>
        </p:nvSpPr>
        <p:spPr>
          <a:xfrm>
            <a:off x="1157908" y="440150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9234"/>
                </a:lnTo>
                <a:lnTo>
                  <a:pt x="591" y="9234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283"/>
                </a:lnTo>
                <a:lnTo>
                  <a:pt x="2383" y="4283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5357" y="1427"/>
                </a:lnTo>
                <a:lnTo>
                  <a:pt x="5357" y="761"/>
                </a:lnTo>
                <a:lnTo>
                  <a:pt x="5957" y="761"/>
                </a:lnTo>
                <a:lnTo>
                  <a:pt x="6549" y="761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1" name="Shape 3881"/>
          <p:cNvSpPr/>
          <p:nvPr/>
        </p:nvSpPr>
        <p:spPr>
          <a:xfrm>
            <a:off x="1171207" y="440150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2" name="Shape 3882"/>
          <p:cNvSpPr/>
          <p:nvPr/>
        </p:nvSpPr>
        <p:spPr>
          <a:xfrm>
            <a:off x="1188480" y="44015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3" name="Shape 3883"/>
          <p:cNvSpPr/>
          <p:nvPr/>
        </p:nvSpPr>
        <p:spPr>
          <a:xfrm>
            <a:off x="1205353" y="4405029"/>
            <a:ext cx="1905" cy="16510"/>
          </a:xfrm>
          <a:custGeom>
            <a:avLst/>
            <a:gdLst/>
            <a:ahLst/>
            <a:cxnLst/>
            <a:rect l="0" t="0" r="0" b="0"/>
            <a:pathLst>
              <a:path w="1905" h="16510" extrusionOk="0">
                <a:moveTo>
                  <a:pt x="0" y="0"/>
                </a:move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191" y="3617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1783" y="6378"/>
                </a:lnTo>
                <a:lnTo>
                  <a:pt x="1783" y="7139"/>
                </a:lnTo>
                <a:lnTo>
                  <a:pt x="17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4" name="Shape 3884"/>
          <p:cNvSpPr/>
          <p:nvPr/>
        </p:nvSpPr>
        <p:spPr>
          <a:xfrm>
            <a:off x="1207136" y="442730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5" name="Shape 3885"/>
          <p:cNvSpPr/>
          <p:nvPr/>
        </p:nvSpPr>
        <p:spPr>
          <a:xfrm>
            <a:off x="1203569" y="445015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473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974" y="11614"/>
                </a:lnTo>
                <a:lnTo>
                  <a:pt x="2974" y="11614"/>
                </a:lnTo>
                <a:lnTo>
                  <a:pt x="2375" y="11614"/>
                </a:lnTo>
                <a:lnTo>
                  <a:pt x="2375" y="12375"/>
                </a:lnTo>
                <a:lnTo>
                  <a:pt x="1783" y="12375"/>
                </a:lnTo>
                <a:lnTo>
                  <a:pt x="1783" y="13041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6" name="Shape 3886"/>
          <p:cNvSpPr/>
          <p:nvPr/>
        </p:nvSpPr>
        <p:spPr>
          <a:xfrm>
            <a:off x="1186688" y="44667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7" name="Shape 3887"/>
          <p:cNvSpPr/>
          <p:nvPr/>
        </p:nvSpPr>
        <p:spPr>
          <a:xfrm>
            <a:off x="1168824" y="44667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8" name="Shape 3888"/>
          <p:cNvSpPr/>
          <p:nvPr/>
        </p:nvSpPr>
        <p:spPr>
          <a:xfrm>
            <a:off x="1157908" y="445300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4766" y="13041"/>
                </a:lnTo>
                <a:lnTo>
                  <a:pt x="4766" y="13041"/>
                </a:lnTo>
                <a:lnTo>
                  <a:pt x="2383" y="10186"/>
                </a:lnTo>
                <a:lnTo>
                  <a:pt x="1783" y="10186"/>
                </a:lnTo>
                <a:lnTo>
                  <a:pt x="1783" y="9519"/>
                </a:lnTo>
                <a:lnTo>
                  <a:pt x="1783" y="8758"/>
                </a:lnTo>
                <a:lnTo>
                  <a:pt x="1191" y="8758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9" name="Shape 3889"/>
          <p:cNvSpPr/>
          <p:nvPr/>
        </p:nvSpPr>
        <p:spPr>
          <a:xfrm>
            <a:off x="1157908" y="443006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0" name="Shape 3890"/>
          <p:cNvSpPr/>
          <p:nvPr/>
        </p:nvSpPr>
        <p:spPr>
          <a:xfrm>
            <a:off x="1157908" y="441216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1" name="Shape 3891"/>
          <p:cNvSpPr/>
          <p:nvPr/>
        </p:nvSpPr>
        <p:spPr>
          <a:xfrm>
            <a:off x="1157908" y="417465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27" y="59974"/>
                </a:lnTo>
                <a:lnTo>
                  <a:pt x="49227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2" name="Shape 3892"/>
          <p:cNvSpPr/>
          <p:nvPr/>
        </p:nvSpPr>
        <p:spPr>
          <a:xfrm>
            <a:off x="1157908" y="4174652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8472"/>
                </a:lnTo>
                <a:lnTo>
                  <a:pt x="591" y="6378"/>
                </a:lnTo>
                <a:lnTo>
                  <a:pt x="1191" y="5711"/>
                </a:lnTo>
                <a:lnTo>
                  <a:pt x="1191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3" name="Shape 3893"/>
          <p:cNvSpPr/>
          <p:nvPr/>
        </p:nvSpPr>
        <p:spPr>
          <a:xfrm>
            <a:off x="1171207" y="417465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4" name="Shape 3894"/>
          <p:cNvSpPr/>
          <p:nvPr/>
        </p:nvSpPr>
        <p:spPr>
          <a:xfrm>
            <a:off x="1188480" y="417465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5" name="Shape 3895"/>
          <p:cNvSpPr/>
          <p:nvPr/>
        </p:nvSpPr>
        <p:spPr>
          <a:xfrm>
            <a:off x="1205353" y="4177508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7806"/>
                </a:lnTo>
                <a:lnTo>
                  <a:pt x="17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6" name="Shape 3896"/>
          <p:cNvSpPr/>
          <p:nvPr/>
        </p:nvSpPr>
        <p:spPr>
          <a:xfrm>
            <a:off x="1205052" y="41996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7" name="Shape 3897"/>
          <p:cNvSpPr/>
          <p:nvPr/>
        </p:nvSpPr>
        <p:spPr>
          <a:xfrm>
            <a:off x="1203569" y="422329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8" name="Shape 3898"/>
          <p:cNvSpPr/>
          <p:nvPr/>
        </p:nvSpPr>
        <p:spPr>
          <a:xfrm>
            <a:off x="1186688" y="42389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9" name="Shape 3899"/>
          <p:cNvSpPr/>
          <p:nvPr/>
        </p:nvSpPr>
        <p:spPr>
          <a:xfrm>
            <a:off x="1168824" y="42389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0" name="Shape 3900"/>
          <p:cNvSpPr/>
          <p:nvPr/>
        </p:nvSpPr>
        <p:spPr>
          <a:xfrm>
            <a:off x="1157908" y="422615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957" y="12090"/>
                </a:lnTo>
                <a:lnTo>
                  <a:pt x="5957" y="1209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1" name="Shape 3901"/>
          <p:cNvSpPr/>
          <p:nvPr/>
        </p:nvSpPr>
        <p:spPr>
          <a:xfrm>
            <a:off x="1155824" y="4203212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5897"/>
                </a:moveTo>
                <a:lnTo>
                  <a:pt x="4168" y="15897"/>
                </a:lnTo>
                <a:lnTo>
                  <a:pt x="4168" y="0"/>
                </a:lnTo>
                <a:lnTo>
                  <a:pt x="0" y="0"/>
                </a:lnTo>
                <a:lnTo>
                  <a:pt x="0" y="158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2" name="Shape 3902"/>
          <p:cNvSpPr/>
          <p:nvPr/>
        </p:nvSpPr>
        <p:spPr>
          <a:xfrm>
            <a:off x="1157908" y="418531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3" name="Shape 3903"/>
          <p:cNvSpPr/>
          <p:nvPr/>
        </p:nvSpPr>
        <p:spPr>
          <a:xfrm>
            <a:off x="886541" y="4596946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283"/>
                </a:lnTo>
                <a:lnTo>
                  <a:pt x="0" y="60259"/>
                </a:lnTo>
                <a:lnTo>
                  <a:pt x="4168" y="64543"/>
                </a:lnTo>
                <a:lnTo>
                  <a:pt x="46253" y="64543"/>
                </a:lnTo>
                <a:lnTo>
                  <a:pt x="49828" y="60259"/>
                </a:lnTo>
                <a:lnTo>
                  <a:pt x="49828" y="4283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4" name="Shape 3904"/>
          <p:cNvSpPr/>
          <p:nvPr/>
        </p:nvSpPr>
        <p:spPr>
          <a:xfrm>
            <a:off x="886541" y="459694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10186"/>
                </a:lnTo>
                <a:lnTo>
                  <a:pt x="594" y="10186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855"/>
                </a:lnTo>
                <a:lnTo>
                  <a:pt x="2977" y="2855"/>
                </a:lnTo>
                <a:lnTo>
                  <a:pt x="2977" y="2094"/>
                </a:lnTo>
                <a:lnTo>
                  <a:pt x="3572" y="2094"/>
                </a:lnTo>
                <a:lnTo>
                  <a:pt x="3572" y="1427"/>
                </a:lnTo>
                <a:lnTo>
                  <a:pt x="4168" y="1427"/>
                </a:lnTo>
                <a:lnTo>
                  <a:pt x="4168" y="761"/>
                </a:lnTo>
                <a:lnTo>
                  <a:pt x="4764" y="761"/>
                </a:lnTo>
                <a:lnTo>
                  <a:pt x="5359" y="761"/>
                </a:lnTo>
                <a:lnTo>
                  <a:pt x="5359" y="0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5" name="Shape 3905"/>
          <p:cNvSpPr/>
          <p:nvPr/>
        </p:nvSpPr>
        <p:spPr>
          <a:xfrm>
            <a:off x="899643" y="459694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6" name="Shape 3906"/>
          <p:cNvSpPr/>
          <p:nvPr/>
        </p:nvSpPr>
        <p:spPr>
          <a:xfrm>
            <a:off x="917113" y="459694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7" name="Shape 3907"/>
          <p:cNvSpPr/>
          <p:nvPr/>
        </p:nvSpPr>
        <p:spPr>
          <a:xfrm>
            <a:off x="933986" y="4599802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616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330"/>
                </a:lnTo>
                <a:lnTo>
                  <a:pt x="2383" y="799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8" name="Shape 3908"/>
          <p:cNvSpPr/>
          <p:nvPr/>
        </p:nvSpPr>
        <p:spPr>
          <a:xfrm>
            <a:off x="936369" y="462198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9" name="Shape 3909"/>
          <p:cNvSpPr/>
          <p:nvPr/>
        </p:nvSpPr>
        <p:spPr>
          <a:xfrm>
            <a:off x="932003" y="4644925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366" y="0"/>
                </a:moveTo>
                <a:lnTo>
                  <a:pt x="4366" y="5711"/>
                </a:lnTo>
                <a:lnTo>
                  <a:pt x="4366" y="6378"/>
                </a:lnTo>
                <a:lnTo>
                  <a:pt x="4366" y="7044"/>
                </a:lnTo>
                <a:lnTo>
                  <a:pt x="4366" y="7044"/>
                </a:lnTo>
                <a:lnTo>
                  <a:pt x="3766" y="7044"/>
                </a:lnTo>
                <a:lnTo>
                  <a:pt x="3766" y="7806"/>
                </a:lnTo>
                <a:lnTo>
                  <a:pt x="3766" y="8472"/>
                </a:lnTo>
                <a:lnTo>
                  <a:pt x="3766" y="9234"/>
                </a:lnTo>
                <a:lnTo>
                  <a:pt x="3766" y="9900"/>
                </a:lnTo>
                <a:lnTo>
                  <a:pt x="3174" y="9900"/>
                </a:lnTo>
                <a:lnTo>
                  <a:pt x="3174" y="10852"/>
                </a:lnTo>
                <a:lnTo>
                  <a:pt x="3174" y="11614"/>
                </a:lnTo>
                <a:lnTo>
                  <a:pt x="2574" y="11614"/>
                </a:lnTo>
                <a:lnTo>
                  <a:pt x="2574" y="12280"/>
                </a:lnTo>
                <a:lnTo>
                  <a:pt x="2574" y="13041"/>
                </a:lnTo>
                <a:lnTo>
                  <a:pt x="1983" y="13041"/>
                </a:lnTo>
                <a:lnTo>
                  <a:pt x="1983" y="13708"/>
                </a:lnTo>
                <a:lnTo>
                  <a:pt x="1383" y="13708"/>
                </a:lnTo>
                <a:lnTo>
                  <a:pt x="1383" y="14374"/>
                </a:lnTo>
                <a:lnTo>
                  <a:pt x="791" y="14374"/>
                </a:lnTo>
                <a:lnTo>
                  <a:pt x="791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0" name="Shape 3910"/>
          <p:cNvSpPr/>
          <p:nvPr/>
        </p:nvSpPr>
        <p:spPr>
          <a:xfrm>
            <a:off x="915322" y="466148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1" name="Shape 3911"/>
          <p:cNvSpPr/>
          <p:nvPr/>
        </p:nvSpPr>
        <p:spPr>
          <a:xfrm>
            <a:off x="897856" y="46614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2" name="Shape 3912"/>
          <p:cNvSpPr/>
          <p:nvPr/>
        </p:nvSpPr>
        <p:spPr>
          <a:xfrm>
            <a:off x="886541" y="464844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3041"/>
                </a:moveTo>
                <a:lnTo>
                  <a:pt x="5955" y="12280"/>
                </a:lnTo>
                <a:lnTo>
                  <a:pt x="5359" y="12280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3" name="Shape 3913"/>
          <p:cNvSpPr/>
          <p:nvPr/>
        </p:nvSpPr>
        <p:spPr>
          <a:xfrm>
            <a:off x="886541" y="462483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4" name="Shape 3914"/>
          <p:cNvSpPr/>
          <p:nvPr/>
        </p:nvSpPr>
        <p:spPr>
          <a:xfrm>
            <a:off x="886541" y="4607798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5" name="Shape 3915"/>
          <p:cNvSpPr/>
          <p:nvPr/>
        </p:nvSpPr>
        <p:spPr>
          <a:xfrm>
            <a:off x="1059446" y="4109442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6" name="Shape 3916"/>
          <p:cNvSpPr/>
          <p:nvPr/>
        </p:nvSpPr>
        <p:spPr>
          <a:xfrm>
            <a:off x="1059446" y="4109442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7" name="Shape 3917"/>
          <p:cNvSpPr/>
          <p:nvPr/>
        </p:nvSpPr>
        <p:spPr>
          <a:xfrm>
            <a:off x="1071952" y="410944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8" name="Shape 3918"/>
          <p:cNvSpPr/>
          <p:nvPr/>
        </p:nvSpPr>
        <p:spPr>
          <a:xfrm>
            <a:off x="1089417" y="410944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9" name="Shape 3919"/>
          <p:cNvSpPr/>
          <p:nvPr/>
        </p:nvSpPr>
        <p:spPr>
          <a:xfrm>
            <a:off x="1106298" y="41122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760"/>
                </a:lnTo>
                <a:lnTo>
                  <a:pt x="1783" y="2760"/>
                </a:lnTo>
                <a:lnTo>
                  <a:pt x="1783" y="3522"/>
                </a:lnTo>
                <a:lnTo>
                  <a:pt x="1783" y="4188"/>
                </a:lnTo>
                <a:lnTo>
                  <a:pt x="2375" y="4188"/>
                </a:lnTo>
                <a:lnTo>
                  <a:pt x="2375" y="4950"/>
                </a:lnTo>
                <a:lnTo>
                  <a:pt x="2375" y="5616"/>
                </a:lnTo>
                <a:lnTo>
                  <a:pt x="2375" y="6378"/>
                </a:lnTo>
                <a:lnTo>
                  <a:pt x="2375" y="7044"/>
                </a:lnTo>
                <a:lnTo>
                  <a:pt x="2375" y="7806"/>
                </a:lnTo>
                <a:lnTo>
                  <a:pt x="2375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0" name="Shape 3920"/>
          <p:cNvSpPr/>
          <p:nvPr/>
        </p:nvSpPr>
        <p:spPr>
          <a:xfrm>
            <a:off x="1108673" y="413514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1" name="Shape 3921"/>
          <p:cNvSpPr/>
          <p:nvPr/>
        </p:nvSpPr>
        <p:spPr>
          <a:xfrm>
            <a:off x="1105107" y="415808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328"/>
                </a:lnTo>
                <a:lnTo>
                  <a:pt x="1783" y="11328"/>
                </a:lnTo>
                <a:lnTo>
                  <a:pt x="1783" y="12280"/>
                </a:lnTo>
                <a:lnTo>
                  <a:pt x="17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2" name="Shape 3922"/>
          <p:cNvSpPr/>
          <p:nvPr/>
        </p:nvSpPr>
        <p:spPr>
          <a:xfrm>
            <a:off x="1087634" y="417465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3" name="Shape 3923"/>
          <p:cNvSpPr/>
          <p:nvPr/>
        </p:nvSpPr>
        <p:spPr>
          <a:xfrm>
            <a:off x="1070169" y="417465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4" name="Shape 3924"/>
          <p:cNvSpPr/>
          <p:nvPr/>
        </p:nvSpPr>
        <p:spPr>
          <a:xfrm>
            <a:off x="1059446" y="416094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57" y="13041"/>
                </a:lnTo>
                <a:lnTo>
                  <a:pt x="5357" y="13041"/>
                </a:lnTo>
                <a:lnTo>
                  <a:pt x="4166" y="11614"/>
                </a:lnTo>
                <a:lnTo>
                  <a:pt x="3574" y="11614"/>
                </a:lnTo>
                <a:lnTo>
                  <a:pt x="2974" y="11614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0852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5" name="Shape 3925"/>
          <p:cNvSpPr/>
          <p:nvPr/>
        </p:nvSpPr>
        <p:spPr>
          <a:xfrm>
            <a:off x="1059446" y="413800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6" name="Shape 3926"/>
          <p:cNvSpPr/>
          <p:nvPr/>
        </p:nvSpPr>
        <p:spPr>
          <a:xfrm>
            <a:off x="1059446" y="412010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7" name="Shape 3927"/>
          <p:cNvSpPr/>
          <p:nvPr/>
        </p:nvSpPr>
        <p:spPr>
          <a:xfrm>
            <a:off x="1232349" y="40766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0"/>
                </a:lnTo>
                <a:lnTo>
                  <a:pt x="0" y="59974"/>
                </a:lnTo>
                <a:lnTo>
                  <a:pt x="3774" y="64924"/>
                </a:lnTo>
                <a:lnTo>
                  <a:pt x="45660" y="64924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8" name="Shape 3928"/>
          <p:cNvSpPr/>
          <p:nvPr/>
        </p:nvSpPr>
        <p:spPr>
          <a:xfrm>
            <a:off x="1232349" y="4076600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044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91" y="4188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774" y="2094"/>
                </a:lnTo>
                <a:lnTo>
                  <a:pt x="3774" y="1427"/>
                </a:lnTo>
                <a:lnTo>
                  <a:pt x="4366" y="1427"/>
                </a:lnTo>
                <a:lnTo>
                  <a:pt x="4965" y="1427"/>
                </a:lnTo>
                <a:lnTo>
                  <a:pt x="4965" y="666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7348" y="666"/>
                </a:lnTo>
                <a:lnTo>
                  <a:pt x="7348" y="0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9" name="Shape 3929"/>
          <p:cNvSpPr/>
          <p:nvPr/>
        </p:nvSpPr>
        <p:spPr>
          <a:xfrm>
            <a:off x="1245056" y="407660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0" name="Shape 3930"/>
          <p:cNvSpPr/>
          <p:nvPr/>
        </p:nvSpPr>
        <p:spPr>
          <a:xfrm>
            <a:off x="1262521" y="4076600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1" name="Shape 3931"/>
          <p:cNvSpPr/>
          <p:nvPr/>
        </p:nvSpPr>
        <p:spPr>
          <a:xfrm>
            <a:off x="1279202" y="4080122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2" name="Shape 3932"/>
          <p:cNvSpPr/>
          <p:nvPr/>
        </p:nvSpPr>
        <p:spPr>
          <a:xfrm>
            <a:off x="1281585" y="410230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3" name="Shape 3933"/>
          <p:cNvSpPr/>
          <p:nvPr/>
        </p:nvSpPr>
        <p:spPr>
          <a:xfrm>
            <a:off x="1277411" y="4125245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74" y="0"/>
                </a:moveTo>
                <a:lnTo>
                  <a:pt x="4174" y="5711"/>
                </a:lnTo>
                <a:lnTo>
                  <a:pt x="4174" y="6378"/>
                </a:lnTo>
                <a:lnTo>
                  <a:pt x="4174" y="7139"/>
                </a:lnTo>
                <a:lnTo>
                  <a:pt x="4174" y="7806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9234"/>
                </a:lnTo>
                <a:lnTo>
                  <a:pt x="3574" y="9900"/>
                </a:lnTo>
                <a:lnTo>
                  <a:pt x="2982" y="9900"/>
                </a:lnTo>
                <a:lnTo>
                  <a:pt x="2982" y="10662"/>
                </a:lnTo>
                <a:lnTo>
                  <a:pt x="2982" y="11328"/>
                </a:lnTo>
                <a:lnTo>
                  <a:pt x="2383" y="11328"/>
                </a:lnTo>
                <a:lnTo>
                  <a:pt x="2383" y="12090"/>
                </a:lnTo>
                <a:lnTo>
                  <a:pt x="2383" y="12756"/>
                </a:lnTo>
                <a:lnTo>
                  <a:pt x="1791" y="12756"/>
                </a:lnTo>
                <a:lnTo>
                  <a:pt x="1791" y="13517"/>
                </a:lnTo>
                <a:lnTo>
                  <a:pt x="1191" y="13517"/>
                </a:lnTo>
                <a:lnTo>
                  <a:pt x="1191" y="14184"/>
                </a:lnTo>
                <a:lnTo>
                  <a:pt x="599" y="14184"/>
                </a:lnTo>
                <a:lnTo>
                  <a:pt x="599" y="14945"/>
                </a:lnTo>
                <a:lnTo>
                  <a:pt x="0" y="1494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4" name="Shape 3934"/>
          <p:cNvSpPr/>
          <p:nvPr/>
        </p:nvSpPr>
        <p:spPr>
          <a:xfrm>
            <a:off x="1260738" y="414152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5" name="Shape 3935"/>
          <p:cNvSpPr/>
          <p:nvPr/>
        </p:nvSpPr>
        <p:spPr>
          <a:xfrm>
            <a:off x="1243265" y="414152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6" name="Shape 3936"/>
          <p:cNvSpPr/>
          <p:nvPr/>
        </p:nvSpPr>
        <p:spPr>
          <a:xfrm>
            <a:off x="1232349" y="4128768"/>
            <a:ext cx="5715" cy="12700"/>
          </a:xfrm>
          <a:custGeom>
            <a:avLst/>
            <a:gdLst/>
            <a:ahLst/>
            <a:cxnLst/>
            <a:rect l="0" t="0" r="0" b="0"/>
            <a:pathLst>
              <a:path w="5715" h="12700" extrusionOk="0">
                <a:moveTo>
                  <a:pt x="5557" y="12090"/>
                </a:moveTo>
                <a:lnTo>
                  <a:pt x="4965" y="12090"/>
                </a:lnTo>
                <a:lnTo>
                  <a:pt x="4366" y="12090"/>
                </a:lnTo>
                <a:lnTo>
                  <a:pt x="4366" y="12090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7" name="Shape 3937"/>
          <p:cNvSpPr/>
          <p:nvPr/>
        </p:nvSpPr>
        <p:spPr>
          <a:xfrm>
            <a:off x="1232349" y="410515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8" name="Shape 3938"/>
          <p:cNvSpPr/>
          <p:nvPr/>
        </p:nvSpPr>
        <p:spPr>
          <a:xfrm>
            <a:off x="1232349" y="408792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9" name="Shape 3939"/>
          <p:cNvSpPr/>
          <p:nvPr/>
        </p:nvSpPr>
        <p:spPr>
          <a:xfrm>
            <a:off x="936369" y="440150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0" name="Shape 3940"/>
          <p:cNvSpPr/>
          <p:nvPr/>
        </p:nvSpPr>
        <p:spPr>
          <a:xfrm>
            <a:off x="936369" y="4401506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139"/>
                </a:lnTo>
                <a:lnTo>
                  <a:pt x="0" y="7139"/>
                </a:lnTo>
                <a:lnTo>
                  <a:pt x="591" y="7139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57" y="761"/>
                </a:lnTo>
                <a:lnTo>
                  <a:pt x="5957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1" name="Shape 3941"/>
          <p:cNvSpPr/>
          <p:nvPr/>
        </p:nvSpPr>
        <p:spPr>
          <a:xfrm>
            <a:off x="948876" y="44015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2" name="Shape 3942"/>
          <p:cNvSpPr/>
          <p:nvPr/>
        </p:nvSpPr>
        <p:spPr>
          <a:xfrm>
            <a:off x="966340" y="44015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3" name="Shape 3943"/>
          <p:cNvSpPr/>
          <p:nvPr/>
        </p:nvSpPr>
        <p:spPr>
          <a:xfrm>
            <a:off x="983213" y="4405029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617"/>
                </a:lnTo>
                <a:lnTo>
                  <a:pt x="1791" y="4283"/>
                </a:lnTo>
                <a:lnTo>
                  <a:pt x="1791" y="4950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4" name="Shape 3944"/>
          <p:cNvSpPr/>
          <p:nvPr/>
        </p:nvSpPr>
        <p:spPr>
          <a:xfrm>
            <a:off x="985596" y="442730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5" name="Shape 3945"/>
          <p:cNvSpPr/>
          <p:nvPr/>
        </p:nvSpPr>
        <p:spPr>
          <a:xfrm>
            <a:off x="982022" y="445015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711"/>
                </a:lnTo>
                <a:lnTo>
                  <a:pt x="3574" y="6473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7806"/>
                </a:lnTo>
                <a:lnTo>
                  <a:pt x="2982" y="7806"/>
                </a:lnTo>
                <a:lnTo>
                  <a:pt x="2982" y="8567"/>
                </a:lnTo>
                <a:lnTo>
                  <a:pt x="2982" y="9234"/>
                </a:lnTo>
                <a:lnTo>
                  <a:pt x="2982" y="9995"/>
                </a:lnTo>
                <a:lnTo>
                  <a:pt x="2383" y="9995"/>
                </a:lnTo>
                <a:lnTo>
                  <a:pt x="2383" y="10662"/>
                </a:lnTo>
                <a:lnTo>
                  <a:pt x="2383" y="11614"/>
                </a:lnTo>
                <a:lnTo>
                  <a:pt x="1791" y="11614"/>
                </a:lnTo>
                <a:lnTo>
                  <a:pt x="1791" y="12375"/>
                </a:lnTo>
                <a:lnTo>
                  <a:pt x="1791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6" name="Shape 3946"/>
          <p:cNvSpPr/>
          <p:nvPr/>
        </p:nvSpPr>
        <p:spPr>
          <a:xfrm>
            <a:off x="964557" y="446671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7" name="Shape 3947"/>
          <p:cNvSpPr/>
          <p:nvPr/>
        </p:nvSpPr>
        <p:spPr>
          <a:xfrm>
            <a:off x="947084" y="44667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8" name="Shape 3948"/>
          <p:cNvSpPr/>
          <p:nvPr/>
        </p:nvSpPr>
        <p:spPr>
          <a:xfrm>
            <a:off x="936369" y="4453008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41"/>
                </a:moveTo>
                <a:lnTo>
                  <a:pt x="4766" y="13041"/>
                </a:lnTo>
                <a:lnTo>
                  <a:pt x="4166" y="13041"/>
                </a:lnTo>
                <a:lnTo>
                  <a:pt x="4166" y="13041"/>
                </a:lnTo>
                <a:lnTo>
                  <a:pt x="1191" y="9519"/>
                </a:lnTo>
                <a:lnTo>
                  <a:pt x="1191" y="8758"/>
                </a:lnTo>
                <a:lnTo>
                  <a:pt x="1191" y="7806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9" name="Shape 3949"/>
          <p:cNvSpPr/>
          <p:nvPr/>
        </p:nvSpPr>
        <p:spPr>
          <a:xfrm>
            <a:off x="936369" y="443006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0" name="Shape 3950"/>
          <p:cNvSpPr/>
          <p:nvPr/>
        </p:nvSpPr>
        <p:spPr>
          <a:xfrm>
            <a:off x="936369" y="441216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1" name="Shape 3951"/>
          <p:cNvSpPr/>
          <p:nvPr/>
        </p:nvSpPr>
        <p:spPr>
          <a:xfrm>
            <a:off x="1010218" y="440150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2" name="Shape 3952"/>
          <p:cNvSpPr/>
          <p:nvPr/>
        </p:nvSpPr>
        <p:spPr>
          <a:xfrm>
            <a:off x="1010218" y="440150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711"/>
                </a:lnTo>
                <a:lnTo>
                  <a:pt x="1183" y="5711"/>
                </a:lnTo>
                <a:lnTo>
                  <a:pt x="1183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3" name="Shape 3953"/>
          <p:cNvSpPr/>
          <p:nvPr/>
        </p:nvSpPr>
        <p:spPr>
          <a:xfrm>
            <a:off x="1022717" y="440150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4" name="Shape 3954"/>
          <p:cNvSpPr/>
          <p:nvPr/>
        </p:nvSpPr>
        <p:spPr>
          <a:xfrm>
            <a:off x="1040190" y="440150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5" name="Shape 3955"/>
          <p:cNvSpPr/>
          <p:nvPr/>
        </p:nvSpPr>
        <p:spPr>
          <a:xfrm>
            <a:off x="1057063" y="4405029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791" y="2189"/>
                </a:lnTo>
                <a:lnTo>
                  <a:pt x="1791" y="2855"/>
                </a:lnTo>
                <a:lnTo>
                  <a:pt x="1791" y="3617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6" name="Shape 3956"/>
          <p:cNvSpPr/>
          <p:nvPr/>
        </p:nvSpPr>
        <p:spPr>
          <a:xfrm>
            <a:off x="1059446" y="442730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7" name="Shape 3957"/>
          <p:cNvSpPr/>
          <p:nvPr/>
        </p:nvSpPr>
        <p:spPr>
          <a:xfrm>
            <a:off x="1055871" y="445015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711"/>
                </a:lnTo>
                <a:lnTo>
                  <a:pt x="3574" y="6473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3574" y="8567"/>
                </a:lnTo>
                <a:lnTo>
                  <a:pt x="2982" y="8567"/>
                </a:lnTo>
                <a:lnTo>
                  <a:pt x="2982" y="9234"/>
                </a:lnTo>
                <a:lnTo>
                  <a:pt x="2982" y="9995"/>
                </a:lnTo>
                <a:lnTo>
                  <a:pt x="2982" y="10662"/>
                </a:lnTo>
                <a:lnTo>
                  <a:pt x="2383" y="10662"/>
                </a:lnTo>
                <a:lnTo>
                  <a:pt x="2383" y="11614"/>
                </a:lnTo>
                <a:lnTo>
                  <a:pt x="2383" y="12375"/>
                </a:lnTo>
                <a:lnTo>
                  <a:pt x="1791" y="12375"/>
                </a:lnTo>
                <a:lnTo>
                  <a:pt x="1791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8" name="Shape 3958"/>
          <p:cNvSpPr/>
          <p:nvPr/>
        </p:nvSpPr>
        <p:spPr>
          <a:xfrm>
            <a:off x="1038406" y="44667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9" name="Shape 3959"/>
          <p:cNvSpPr/>
          <p:nvPr/>
        </p:nvSpPr>
        <p:spPr>
          <a:xfrm>
            <a:off x="1020934" y="446671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0" name="Shape 3960"/>
          <p:cNvSpPr/>
          <p:nvPr/>
        </p:nvSpPr>
        <p:spPr>
          <a:xfrm>
            <a:off x="1010218" y="4453008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41"/>
                </a:moveTo>
                <a:lnTo>
                  <a:pt x="4758" y="13041"/>
                </a:lnTo>
                <a:lnTo>
                  <a:pt x="4758" y="13041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1" name="Shape 3961"/>
          <p:cNvSpPr/>
          <p:nvPr/>
        </p:nvSpPr>
        <p:spPr>
          <a:xfrm>
            <a:off x="1010218" y="443006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2" name="Shape 3962"/>
          <p:cNvSpPr/>
          <p:nvPr/>
        </p:nvSpPr>
        <p:spPr>
          <a:xfrm>
            <a:off x="1010218" y="441216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3" name="Shape 3963"/>
          <p:cNvSpPr/>
          <p:nvPr/>
        </p:nvSpPr>
        <p:spPr>
          <a:xfrm>
            <a:off x="1010218" y="420682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50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4" name="Shape 3964"/>
          <p:cNvSpPr/>
          <p:nvPr/>
        </p:nvSpPr>
        <p:spPr>
          <a:xfrm>
            <a:off x="1010218" y="420682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710"/>
                </a:lnTo>
                <a:lnTo>
                  <a:pt x="591" y="7044"/>
                </a:lnTo>
                <a:lnTo>
                  <a:pt x="591" y="5616"/>
                </a:lnTo>
                <a:lnTo>
                  <a:pt x="1183" y="5616"/>
                </a:lnTo>
                <a:lnTo>
                  <a:pt x="1183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332"/>
                </a:lnTo>
                <a:lnTo>
                  <a:pt x="4166" y="1332"/>
                </a:lnTo>
                <a:lnTo>
                  <a:pt x="4166" y="666"/>
                </a:lnTo>
                <a:lnTo>
                  <a:pt x="4758" y="666"/>
                </a:lnTo>
                <a:lnTo>
                  <a:pt x="5357" y="666"/>
                </a:lnTo>
                <a:lnTo>
                  <a:pt x="5949" y="666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5" name="Shape 3965"/>
          <p:cNvSpPr/>
          <p:nvPr/>
        </p:nvSpPr>
        <p:spPr>
          <a:xfrm>
            <a:off x="1022717" y="420682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6" name="Shape 3966"/>
          <p:cNvSpPr/>
          <p:nvPr/>
        </p:nvSpPr>
        <p:spPr>
          <a:xfrm>
            <a:off x="1040190" y="420682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7" name="Shape 3967"/>
          <p:cNvSpPr/>
          <p:nvPr/>
        </p:nvSpPr>
        <p:spPr>
          <a:xfrm>
            <a:off x="1057063" y="4210351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188"/>
                </a:lnTo>
                <a:lnTo>
                  <a:pt x="2383" y="4188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8" name="Shape 3968"/>
          <p:cNvSpPr/>
          <p:nvPr/>
        </p:nvSpPr>
        <p:spPr>
          <a:xfrm>
            <a:off x="1059446" y="423253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9" name="Shape 3969"/>
          <p:cNvSpPr/>
          <p:nvPr/>
        </p:nvSpPr>
        <p:spPr>
          <a:xfrm>
            <a:off x="1055871" y="4255475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8472"/>
                </a:lnTo>
                <a:lnTo>
                  <a:pt x="2982" y="8472"/>
                </a:lnTo>
                <a:lnTo>
                  <a:pt x="2982" y="9234"/>
                </a:lnTo>
                <a:lnTo>
                  <a:pt x="2982" y="9900"/>
                </a:lnTo>
                <a:lnTo>
                  <a:pt x="2383" y="10662"/>
                </a:lnTo>
                <a:lnTo>
                  <a:pt x="2383" y="11614"/>
                </a:lnTo>
                <a:lnTo>
                  <a:pt x="1791" y="11614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0" name="Shape 3970"/>
          <p:cNvSpPr/>
          <p:nvPr/>
        </p:nvSpPr>
        <p:spPr>
          <a:xfrm>
            <a:off x="1038406" y="42720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1" name="Shape 3971"/>
          <p:cNvSpPr/>
          <p:nvPr/>
        </p:nvSpPr>
        <p:spPr>
          <a:xfrm>
            <a:off x="1020934" y="427203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2" name="Shape 3972"/>
          <p:cNvSpPr/>
          <p:nvPr/>
        </p:nvSpPr>
        <p:spPr>
          <a:xfrm>
            <a:off x="1010218" y="4258330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758" y="12280"/>
                </a:lnTo>
                <a:lnTo>
                  <a:pt x="4166" y="12280"/>
                </a:lnTo>
                <a:lnTo>
                  <a:pt x="3566" y="12280"/>
                </a:lnTo>
                <a:lnTo>
                  <a:pt x="3566" y="11518"/>
                </a:lnTo>
                <a:lnTo>
                  <a:pt x="2974" y="11518"/>
                </a:lnTo>
                <a:lnTo>
                  <a:pt x="2974" y="11518"/>
                </a:lnTo>
                <a:lnTo>
                  <a:pt x="0" y="5616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3" name="Shape 3973"/>
          <p:cNvSpPr/>
          <p:nvPr/>
        </p:nvSpPr>
        <p:spPr>
          <a:xfrm>
            <a:off x="1010218" y="423538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4" name="Shape 3974"/>
          <p:cNvSpPr/>
          <p:nvPr/>
        </p:nvSpPr>
        <p:spPr>
          <a:xfrm>
            <a:off x="1010218" y="421739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5" name="Shape 3975"/>
          <p:cNvSpPr/>
          <p:nvPr/>
        </p:nvSpPr>
        <p:spPr>
          <a:xfrm>
            <a:off x="1331012" y="40766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4924"/>
                </a:lnTo>
                <a:lnTo>
                  <a:pt x="45660" y="64924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6" name="Shape 3976"/>
          <p:cNvSpPr/>
          <p:nvPr/>
        </p:nvSpPr>
        <p:spPr>
          <a:xfrm>
            <a:off x="1331012" y="407660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7" name="Shape 3977"/>
          <p:cNvSpPr/>
          <p:nvPr/>
        </p:nvSpPr>
        <p:spPr>
          <a:xfrm>
            <a:off x="1343519" y="40766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8" name="Shape 3978"/>
          <p:cNvSpPr/>
          <p:nvPr/>
        </p:nvSpPr>
        <p:spPr>
          <a:xfrm>
            <a:off x="1360984" y="407660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9" name="Shape 3979"/>
          <p:cNvSpPr/>
          <p:nvPr/>
        </p:nvSpPr>
        <p:spPr>
          <a:xfrm>
            <a:off x="1377857" y="4080122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0" name="Shape 3980"/>
          <p:cNvSpPr/>
          <p:nvPr/>
        </p:nvSpPr>
        <p:spPr>
          <a:xfrm>
            <a:off x="1380240" y="410230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1" name="Shape 3981"/>
          <p:cNvSpPr/>
          <p:nvPr/>
        </p:nvSpPr>
        <p:spPr>
          <a:xfrm>
            <a:off x="1376673" y="412524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  <a:lnTo>
                  <a:pt x="0" y="1494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2" name="Shape 3982"/>
          <p:cNvSpPr/>
          <p:nvPr/>
        </p:nvSpPr>
        <p:spPr>
          <a:xfrm>
            <a:off x="1359201" y="414152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3" name="Shape 3983"/>
          <p:cNvSpPr/>
          <p:nvPr/>
        </p:nvSpPr>
        <p:spPr>
          <a:xfrm>
            <a:off x="1341728" y="414152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4" name="Shape 3984"/>
          <p:cNvSpPr/>
          <p:nvPr/>
        </p:nvSpPr>
        <p:spPr>
          <a:xfrm>
            <a:off x="1331012" y="4128768"/>
            <a:ext cx="5715" cy="12700"/>
          </a:xfrm>
          <a:custGeom>
            <a:avLst/>
            <a:gdLst/>
            <a:ahLst/>
            <a:cxnLst/>
            <a:rect l="0" t="0" r="0" b="0"/>
            <a:pathLst>
              <a:path w="5715" h="12700" extrusionOk="0">
                <a:moveTo>
                  <a:pt x="5357" y="12090"/>
                </a:moveTo>
                <a:lnTo>
                  <a:pt x="4766" y="12090"/>
                </a:lnTo>
                <a:lnTo>
                  <a:pt x="4166" y="12090"/>
                </a:lnTo>
                <a:lnTo>
                  <a:pt x="4166" y="12090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5" name="Shape 3985"/>
          <p:cNvSpPr/>
          <p:nvPr/>
        </p:nvSpPr>
        <p:spPr>
          <a:xfrm>
            <a:off x="1331012" y="410515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6" name="Shape 3986"/>
          <p:cNvSpPr/>
          <p:nvPr/>
        </p:nvSpPr>
        <p:spPr>
          <a:xfrm>
            <a:off x="1331012" y="408792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7" name="Shape 3987"/>
          <p:cNvSpPr/>
          <p:nvPr/>
        </p:nvSpPr>
        <p:spPr>
          <a:xfrm>
            <a:off x="1157908" y="4596946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60259"/>
                </a:lnTo>
                <a:lnTo>
                  <a:pt x="3574" y="64543"/>
                </a:lnTo>
                <a:lnTo>
                  <a:pt x="45660" y="64543"/>
                </a:lnTo>
                <a:lnTo>
                  <a:pt x="49227" y="60259"/>
                </a:lnTo>
                <a:lnTo>
                  <a:pt x="49227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8" name="Shape 3988"/>
          <p:cNvSpPr/>
          <p:nvPr/>
        </p:nvSpPr>
        <p:spPr>
          <a:xfrm>
            <a:off x="1157908" y="459694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8472"/>
                </a:lnTo>
                <a:lnTo>
                  <a:pt x="591" y="6378"/>
                </a:lnTo>
                <a:lnTo>
                  <a:pt x="1191" y="5711"/>
                </a:lnTo>
                <a:lnTo>
                  <a:pt x="1191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66" y="761"/>
                </a:lnTo>
                <a:lnTo>
                  <a:pt x="5357" y="761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9" name="Shape 3989"/>
          <p:cNvSpPr/>
          <p:nvPr/>
        </p:nvSpPr>
        <p:spPr>
          <a:xfrm>
            <a:off x="1171207" y="459694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0" name="Shape 3990"/>
          <p:cNvSpPr/>
          <p:nvPr/>
        </p:nvSpPr>
        <p:spPr>
          <a:xfrm>
            <a:off x="1188480" y="459694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1" name="Shape 3991"/>
          <p:cNvSpPr/>
          <p:nvPr/>
        </p:nvSpPr>
        <p:spPr>
          <a:xfrm>
            <a:off x="1205353" y="4599802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330"/>
                </a:lnTo>
                <a:lnTo>
                  <a:pt x="1783" y="7996"/>
                </a:lnTo>
                <a:lnTo>
                  <a:pt x="17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2" name="Shape 3992"/>
          <p:cNvSpPr/>
          <p:nvPr/>
        </p:nvSpPr>
        <p:spPr>
          <a:xfrm>
            <a:off x="1207136" y="462198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3" name="Shape 3993"/>
          <p:cNvSpPr/>
          <p:nvPr/>
        </p:nvSpPr>
        <p:spPr>
          <a:xfrm>
            <a:off x="1203569" y="464492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9234"/>
                </a:lnTo>
                <a:lnTo>
                  <a:pt x="3566" y="9900"/>
                </a:lnTo>
                <a:lnTo>
                  <a:pt x="3566" y="9900"/>
                </a:lnTo>
                <a:lnTo>
                  <a:pt x="2974" y="9900"/>
                </a:lnTo>
                <a:lnTo>
                  <a:pt x="2974" y="10852"/>
                </a:lnTo>
                <a:lnTo>
                  <a:pt x="2974" y="11614"/>
                </a:lnTo>
                <a:lnTo>
                  <a:pt x="2375" y="11614"/>
                </a:lnTo>
                <a:lnTo>
                  <a:pt x="2375" y="12280"/>
                </a:lnTo>
                <a:lnTo>
                  <a:pt x="2375" y="13041"/>
                </a:lnTo>
                <a:lnTo>
                  <a:pt x="1783" y="13041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374"/>
                </a:lnTo>
                <a:lnTo>
                  <a:pt x="591" y="14374"/>
                </a:lnTo>
                <a:lnTo>
                  <a:pt x="591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4" name="Shape 3994"/>
          <p:cNvSpPr/>
          <p:nvPr/>
        </p:nvSpPr>
        <p:spPr>
          <a:xfrm>
            <a:off x="1186688" y="46614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5" name="Shape 3995"/>
          <p:cNvSpPr/>
          <p:nvPr/>
        </p:nvSpPr>
        <p:spPr>
          <a:xfrm>
            <a:off x="1168824" y="46614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6" name="Shape 3996"/>
          <p:cNvSpPr/>
          <p:nvPr/>
        </p:nvSpPr>
        <p:spPr>
          <a:xfrm>
            <a:off x="1157908" y="464844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957" y="12280"/>
                </a:lnTo>
                <a:lnTo>
                  <a:pt x="5957" y="12280"/>
                </a:lnTo>
                <a:lnTo>
                  <a:pt x="4766" y="12280"/>
                </a:lnTo>
                <a:lnTo>
                  <a:pt x="4766" y="11614"/>
                </a:lnTo>
                <a:lnTo>
                  <a:pt x="4166" y="11614"/>
                </a:lnTo>
                <a:lnTo>
                  <a:pt x="3574" y="11614"/>
                </a:lnTo>
                <a:lnTo>
                  <a:pt x="3574" y="10852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7" name="Shape 3997"/>
          <p:cNvSpPr/>
          <p:nvPr/>
        </p:nvSpPr>
        <p:spPr>
          <a:xfrm>
            <a:off x="1157908" y="462483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8" name="Shape 3998"/>
          <p:cNvSpPr/>
          <p:nvPr/>
        </p:nvSpPr>
        <p:spPr>
          <a:xfrm>
            <a:off x="1157908" y="4607798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9" name="Shape 3999"/>
          <p:cNvSpPr/>
          <p:nvPr/>
        </p:nvSpPr>
        <p:spPr>
          <a:xfrm>
            <a:off x="1478703" y="423891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5235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5235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0" name="Shape 4000"/>
          <p:cNvSpPr/>
          <p:nvPr/>
        </p:nvSpPr>
        <p:spPr>
          <a:xfrm>
            <a:off x="1478703" y="423891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9424"/>
                </a:lnTo>
                <a:lnTo>
                  <a:pt x="599" y="9424"/>
                </a:lnTo>
                <a:lnTo>
                  <a:pt x="599" y="6663"/>
                </a:lnTo>
                <a:lnTo>
                  <a:pt x="1191" y="6663"/>
                </a:lnTo>
                <a:lnTo>
                  <a:pt x="1191" y="5235"/>
                </a:lnTo>
                <a:lnTo>
                  <a:pt x="1791" y="5235"/>
                </a:lnTo>
                <a:lnTo>
                  <a:pt x="1791" y="4474"/>
                </a:lnTo>
                <a:lnTo>
                  <a:pt x="2383" y="4474"/>
                </a:lnTo>
                <a:lnTo>
                  <a:pt x="2383" y="3522"/>
                </a:lnTo>
                <a:lnTo>
                  <a:pt x="2982" y="3522"/>
                </a:lnTo>
                <a:lnTo>
                  <a:pt x="2982" y="2855"/>
                </a:lnTo>
                <a:lnTo>
                  <a:pt x="3574" y="2855"/>
                </a:lnTo>
                <a:lnTo>
                  <a:pt x="3574" y="2855"/>
                </a:lnTo>
                <a:lnTo>
                  <a:pt x="3574" y="2189"/>
                </a:lnTo>
                <a:lnTo>
                  <a:pt x="4174" y="2189"/>
                </a:lnTo>
                <a:lnTo>
                  <a:pt x="4174" y="1427"/>
                </a:lnTo>
                <a:lnTo>
                  <a:pt x="4766" y="1427"/>
                </a:lnTo>
                <a:lnTo>
                  <a:pt x="5365" y="1427"/>
                </a:lnTo>
                <a:lnTo>
                  <a:pt x="5365" y="761"/>
                </a:lnTo>
                <a:lnTo>
                  <a:pt x="5957" y="761"/>
                </a:lnTo>
                <a:lnTo>
                  <a:pt x="6557" y="761"/>
                </a:lnTo>
                <a:lnTo>
                  <a:pt x="7149" y="761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1" name="Shape 4001"/>
          <p:cNvSpPr/>
          <p:nvPr/>
        </p:nvSpPr>
        <p:spPr>
          <a:xfrm>
            <a:off x="1492009" y="423891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2" name="Shape 4002"/>
          <p:cNvSpPr/>
          <p:nvPr/>
        </p:nvSpPr>
        <p:spPr>
          <a:xfrm>
            <a:off x="1509274" y="423891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3" name="Shape 4003"/>
          <p:cNvSpPr/>
          <p:nvPr/>
        </p:nvSpPr>
        <p:spPr>
          <a:xfrm>
            <a:off x="1526147" y="4242432"/>
            <a:ext cx="1905" cy="16510"/>
          </a:xfrm>
          <a:custGeom>
            <a:avLst/>
            <a:gdLst/>
            <a:ahLst/>
            <a:cxnLst/>
            <a:rect l="0" t="0" r="0" b="0"/>
            <a:pathLst>
              <a:path w="1905" h="16510" extrusionOk="0">
                <a:moveTo>
                  <a:pt x="0" y="0"/>
                </a:moveTo>
                <a:lnTo>
                  <a:pt x="0" y="951"/>
                </a:lnTo>
                <a:lnTo>
                  <a:pt x="0" y="951"/>
                </a:lnTo>
                <a:lnTo>
                  <a:pt x="599" y="951"/>
                </a:lnTo>
                <a:lnTo>
                  <a:pt x="599" y="1713"/>
                </a:lnTo>
                <a:lnTo>
                  <a:pt x="599" y="2379"/>
                </a:lnTo>
                <a:lnTo>
                  <a:pt x="1191" y="2379"/>
                </a:lnTo>
                <a:lnTo>
                  <a:pt x="1191" y="3141"/>
                </a:lnTo>
                <a:lnTo>
                  <a:pt x="1191" y="3807"/>
                </a:lnTo>
                <a:lnTo>
                  <a:pt x="1791" y="3807"/>
                </a:lnTo>
                <a:lnTo>
                  <a:pt x="1791" y="4569"/>
                </a:lnTo>
                <a:lnTo>
                  <a:pt x="1791" y="5235"/>
                </a:lnTo>
                <a:lnTo>
                  <a:pt x="1791" y="5902"/>
                </a:lnTo>
                <a:lnTo>
                  <a:pt x="1791" y="6663"/>
                </a:lnTo>
                <a:lnTo>
                  <a:pt x="1791" y="7330"/>
                </a:lnTo>
                <a:lnTo>
                  <a:pt x="1791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4" name="Shape 4004"/>
          <p:cNvSpPr/>
          <p:nvPr/>
        </p:nvSpPr>
        <p:spPr>
          <a:xfrm>
            <a:off x="1527938" y="426470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5" name="Shape 4005"/>
          <p:cNvSpPr/>
          <p:nvPr/>
        </p:nvSpPr>
        <p:spPr>
          <a:xfrm>
            <a:off x="1524364" y="428765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662"/>
                </a:lnTo>
                <a:lnTo>
                  <a:pt x="3574" y="9424"/>
                </a:lnTo>
                <a:lnTo>
                  <a:pt x="2974" y="10090"/>
                </a:lnTo>
                <a:lnTo>
                  <a:pt x="2974" y="10852"/>
                </a:lnTo>
                <a:lnTo>
                  <a:pt x="2974" y="11518"/>
                </a:lnTo>
                <a:lnTo>
                  <a:pt x="2383" y="11518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2946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6" name="Shape 4006"/>
          <p:cNvSpPr/>
          <p:nvPr/>
        </p:nvSpPr>
        <p:spPr>
          <a:xfrm>
            <a:off x="1507491" y="430412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7" name="Shape 4007"/>
          <p:cNvSpPr/>
          <p:nvPr/>
        </p:nvSpPr>
        <p:spPr>
          <a:xfrm>
            <a:off x="1489426" y="430412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8" name="Shape 4008"/>
          <p:cNvSpPr/>
          <p:nvPr/>
        </p:nvSpPr>
        <p:spPr>
          <a:xfrm>
            <a:off x="1478703" y="429041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65" y="13041"/>
                </a:lnTo>
                <a:lnTo>
                  <a:pt x="4766" y="13041"/>
                </a:lnTo>
                <a:lnTo>
                  <a:pt x="4766" y="12280"/>
                </a:lnTo>
                <a:lnTo>
                  <a:pt x="599" y="5235"/>
                </a:lnTo>
                <a:lnTo>
                  <a:pt x="0" y="5235"/>
                </a:lnTo>
                <a:lnTo>
                  <a:pt x="0" y="4569"/>
                </a:lnTo>
                <a:lnTo>
                  <a:pt x="0" y="4569"/>
                </a:lnTo>
                <a:lnTo>
                  <a:pt x="0" y="31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9" name="Shape 4009"/>
          <p:cNvSpPr/>
          <p:nvPr/>
        </p:nvSpPr>
        <p:spPr>
          <a:xfrm>
            <a:off x="1478703" y="426775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0" name="Shape 4010"/>
          <p:cNvSpPr/>
          <p:nvPr/>
        </p:nvSpPr>
        <p:spPr>
          <a:xfrm>
            <a:off x="1478703" y="4249763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1" name="Shape 4011"/>
          <p:cNvSpPr/>
          <p:nvPr/>
        </p:nvSpPr>
        <p:spPr>
          <a:xfrm>
            <a:off x="911755" y="414152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305"/>
                </a:lnTo>
                <a:lnTo>
                  <a:pt x="45652" y="65305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2" name="Shape 4012"/>
          <p:cNvSpPr/>
          <p:nvPr/>
        </p:nvSpPr>
        <p:spPr>
          <a:xfrm>
            <a:off x="911755" y="4141524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091"/>
                </a:lnTo>
                <a:lnTo>
                  <a:pt x="0" y="7330"/>
                </a:lnTo>
                <a:lnTo>
                  <a:pt x="0" y="7330"/>
                </a:lnTo>
                <a:lnTo>
                  <a:pt x="591" y="7330"/>
                </a:lnTo>
                <a:lnTo>
                  <a:pt x="591" y="5902"/>
                </a:lnTo>
                <a:lnTo>
                  <a:pt x="1191" y="5902"/>
                </a:lnTo>
                <a:lnTo>
                  <a:pt x="1191" y="5235"/>
                </a:lnTo>
                <a:lnTo>
                  <a:pt x="1191" y="4569"/>
                </a:lnTo>
                <a:lnTo>
                  <a:pt x="1783" y="4569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3" name="Shape 4013"/>
          <p:cNvSpPr/>
          <p:nvPr/>
        </p:nvSpPr>
        <p:spPr>
          <a:xfrm>
            <a:off x="924262" y="414152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4" name="Shape 4014"/>
          <p:cNvSpPr/>
          <p:nvPr/>
        </p:nvSpPr>
        <p:spPr>
          <a:xfrm>
            <a:off x="941727" y="414152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5" name="Shape 4015"/>
          <p:cNvSpPr/>
          <p:nvPr/>
        </p:nvSpPr>
        <p:spPr>
          <a:xfrm>
            <a:off x="958600" y="4145141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951"/>
                </a:lnTo>
                <a:lnTo>
                  <a:pt x="599" y="951"/>
                </a:lnTo>
                <a:lnTo>
                  <a:pt x="599" y="1618"/>
                </a:lnTo>
                <a:lnTo>
                  <a:pt x="1191" y="1618"/>
                </a:lnTo>
                <a:lnTo>
                  <a:pt x="1191" y="2284"/>
                </a:lnTo>
                <a:lnTo>
                  <a:pt x="1191" y="3046"/>
                </a:lnTo>
                <a:lnTo>
                  <a:pt x="1791" y="3046"/>
                </a:lnTo>
                <a:lnTo>
                  <a:pt x="1791" y="3712"/>
                </a:lnTo>
                <a:lnTo>
                  <a:pt x="1791" y="4474"/>
                </a:lnTo>
                <a:lnTo>
                  <a:pt x="1791" y="5140"/>
                </a:lnTo>
                <a:lnTo>
                  <a:pt x="1791" y="5902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6" name="Shape 4016"/>
          <p:cNvSpPr/>
          <p:nvPr/>
        </p:nvSpPr>
        <p:spPr>
          <a:xfrm>
            <a:off x="960983" y="416732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7" name="Shape 4017"/>
          <p:cNvSpPr/>
          <p:nvPr/>
        </p:nvSpPr>
        <p:spPr>
          <a:xfrm>
            <a:off x="957408" y="4190265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2982" y="7330"/>
                </a:lnTo>
                <a:lnTo>
                  <a:pt x="2982" y="7996"/>
                </a:lnTo>
                <a:lnTo>
                  <a:pt x="2982" y="8758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186"/>
                </a:lnTo>
                <a:lnTo>
                  <a:pt x="2383" y="10186"/>
                </a:lnTo>
                <a:lnTo>
                  <a:pt x="2383" y="10852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8" name="Shape 4018"/>
          <p:cNvSpPr/>
          <p:nvPr/>
        </p:nvSpPr>
        <p:spPr>
          <a:xfrm>
            <a:off x="939943" y="420682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9" name="Shape 4019"/>
          <p:cNvSpPr/>
          <p:nvPr/>
        </p:nvSpPr>
        <p:spPr>
          <a:xfrm>
            <a:off x="922471" y="420682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0" name="Shape 4020"/>
          <p:cNvSpPr/>
          <p:nvPr/>
        </p:nvSpPr>
        <p:spPr>
          <a:xfrm>
            <a:off x="911755" y="4193121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166" y="12946"/>
                </a:lnTo>
                <a:lnTo>
                  <a:pt x="4166" y="12280"/>
                </a:lnTo>
                <a:lnTo>
                  <a:pt x="3566" y="12280"/>
                </a:lnTo>
                <a:lnTo>
                  <a:pt x="3566" y="11518"/>
                </a:lnTo>
                <a:lnTo>
                  <a:pt x="1191" y="8662"/>
                </a:lnTo>
                <a:lnTo>
                  <a:pt x="591" y="8662"/>
                </a:lnTo>
                <a:lnTo>
                  <a:pt x="591" y="7996"/>
                </a:lnTo>
                <a:lnTo>
                  <a:pt x="591" y="7330"/>
                </a:lnTo>
                <a:lnTo>
                  <a:pt x="591" y="6568"/>
                </a:lnTo>
                <a:lnTo>
                  <a:pt x="0" y="6568"/>
                </a:lnTo>
                <a:lnTo>
                  <a:pt x="0" y="5902"/>
                </a:lnTo>
                <a:lnTo>
                  <a:pt x="0" y="5140"/>
                </a:lnTo>
                <a:lnTo>
                  <a:pt x="0" y="4474"/>
                </a:lnTo>
                <a:lnTo>
                  <a:pt x="0" y="3712"/>
                </a:lnTo>
                <a:lnTo>
                  <a:pt x="0" y="304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1" name="Shape 4021"/>
          <p:cNvSpPr/>
          <p:nvPr/>
        </p:nvSpPr>
        <p:spPr>
          <a:xfrm>
            <a:off x="911755" y="41703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2" name="Shape 4022"/>
          <p:cNvSpPr/>
          <p:nvPr/>
        </p:nvSpPr>
        <p:spPr>
          <a:xfrm>
            <a:off x="911755" y="415247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3" name="Shape 4023"/>
          <p:cNvSpPr/>
          <p:nvPr/>
        </p:nvSpPr>
        <p:spPr>
          <a:xfrm>
            <a:off x="1207136" y="4498893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60" y="0"/>
                </a:moveTo>
                <a:lnTo>
                  <a:pt x="4174" y="0"/>
                </a:lnTo>
                <a:lnTo>
                  <a:pt x="0" y="4950"/>
                </a:lnTo>
                <a:lnTo>
                  <a:pt x="0" y="60259"/>
                </a:lnTo>
                <a:lnTo>
                  <a:pt x="4174" y="65209"/>
                </a:lnTo>
                <a:lnTo>
                  <a:pt x="45660" y="65209"/>
                </a:lnTo>
                <a:lnTo>
                  <a:pt x="49827" y="60259"/>
                </a:lnTo>
                <a:lnTo>
                  <a:pt x="498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4" name="Shape 4024"/>
          <p:cNvSpPr/>
          <p:nvPr/>
        </p:nvSpPr>
        <p:spPr>
          <a:xfrm>
            <a:off x="1207136" y="4498893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614"/>
                </a:moveTo>
                <a:lnTo>
                  <a:pt x="0" y="10852"/>
                </a:lnTo>
                <a:lnTo>
                  <a:pt x="599" y="9900"/>
                </a:lnTo>
                <a:lnTo>
                  <a:pt x="599" y="7044"/>
                </a:lnTo>
                <a:lnTo>
                  <a:pt x="1191" y="7044"/>
                </a:lnTo>
                <a:lnTo>
                  <a:pt x="1191" y="5616"/>
                </a:lnTo>
                <a:lnTo>
                  <a:pt x="1791" y="5616"/>
                </a:lnTo>
                <a:lnTo>
                  <a:pt x="1791" y="4950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3522"/>
                </a:lnTo>
                <a:lnTo>
                  <a:pt x="2982" y="3522"/>
                </a:lnTo>
                <a:lnTo>
                  <a:pt x="2982" y="2855"/>
                </a:lnTo>
                <a:lnTo>
                  <a:pt x="3574" y="2855"/>
                </a:lnTo>
                <a:lnTo>
                  <a:pt x="3574" y="2094"/>
                </a:lnTo>
                <a:lnTo>
                  <a:pt x="4174" y="2094"/>
                </a:lnTo>
                <a:lnTo>
                  <a:pt x="4174" y="1427"/>
                </a:lnTo>
                <a:lnTo>
                  <a:pt x="4766" y="1427"/>
                </a:lnTo>
                <a:lnTo>
                  <a:pt x="5557" y="1427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7348" y="666"/>
                </a:lnTo>
                <a:lnTo>
                  <a:pt x="7348" y="0"/>
                </a:lnTo>
                <a:lnTo>
                  <a:pt x="7940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5" name="Shape 4025"/>
          <p:cNvSpPr/>
          <p:nvPr/>
        </p:nvSpPr>
        <p:spPr>
          <a:xfrm>
            <a:off x="1220442" y="449889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6" name="Shape 4026"/>
          <p:cNvSpPr/>
          <p:nvPr/>
        </p:nvSpPr>
        <p:spPr>
          <a:xfrm>
            <a:off x="1237907" y="4498893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7" name="Shape 4027"/>
          <p:cNvSpPr/>
          <p:nvPr/>
        </p:nvSpPr>
        <p:spPr>
          <a:xfrm>
            <a:off x="1254580" y="450241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1791" y="4950"/>
                </a:lnTo>
                <a:lnTo>
                  <a:pt x="1791" y="5711"/>
                </a:lnTo>
                <a:lnTo>
                  <a:pt x="2383" y="6378"/>
                </a:lnTo>
                <a:lnTo>
                  <a:pt x="2383" y="7330"/>
                </a:lnTo>
                <a:lnTo>
                  <a:pt x="2383" y="8091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8" name="Shape 4028"/>
          <p:cNvSpPr/>
          <p:nvPr/>
        </p:nvSpPr>
        <p:spPr>
          <a:xfrm>
            <a:off x="1256963" y="452459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9" name="Shape 4029"/>
          <p:cNvSpPr/>
          <p:nvPr/>
        </p:nvSpPr>
        <p:spPr>
          <a:xfrm>
            <a:off x="1252797" y="4547539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66" y="0"/>
                </a:moveTo>
                <a:lnTo>
                  <a:pt x="4166" y="5711"/>
                </a:lnTo>
                <a:lnTo>
                  <a:pt x="4166" y="6378"/>
                </a:lnTo>
                <a:lnTo>
                  <a:pt x="4166" y="7139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3574" y="9234"/>
                </a:lnTo>
                <a:lnTo>
                  <a:pt x="3574" y="9995"/>
                </a:lnTo>
                <a:lnTo>
                  <a:pt x="2974" y="9995"/>
                </a:lnTo>
                <a:lnTo>
                  <a:pt x="2974" y="10852"/>
                </a:lnTo>
                <a:lnTo>
                  <a:pt x="2974" y="11614"/>
                </a:lnTo>
                <a:lnTo>
                  <a:pt x="2383" y="11614"/>
                </a:lnTo>
                <a:lnTo>
                  <a:pt x="2383" y="12280"/>
                </a:lnTo>
                <a:lnTo>
                  <a:pt x="2383" y="13041"/>
                </a:lnTo>
                <a:lnTo>
                  <a:pt x="1783" y="13041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9" y="14469"/>
                </a:lnTo>
                <a:lnTo>
                  <a:pt x="599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0" name="Shape 4030"/>
          <p:cNvSpPr/>
          <p:nvPr/>
        </p:nvSpPr>
        <p:spPr>
          <a:xfrm>
            <a:off x="1236124" y="456410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1" name="Shape 4031"/>
          <p:cNvSpPr/>
          <p:nvPr/>
        </p:nvSpPr>
        <p:spPr>
          <a:xfrm>
            <a:off x="1218651" y="456410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2" name="Shape 4032"/>
          <p:cNvSpPr/>
          <p:nvPr/>
        </p:nvSpPr>
        <p:spPr>
          <a:xfrm>
            <a:off x="1207136" y="4551061"/>
            <a:ext cx="6350" cy="12700"/>
          </a:xfrm>
          <a:custGeom>
            <a:avLst/>
            <a:gdLst/>
            <a:ahLst/>
            <a:cxnLst/>
            <a:rect l="0" t="0" r="0" b="0"/>
            <a:pathLst>
              <a:path w="6350" h="12700" extrusionOk="0">
                <a:moveTo>
                  <a:pt x="6157" y="12375"/>
                </a:moveTo>
                <a:lnTo>
                  <a:pt x="5557" y="12375"/>
                </a:lnTo>
                <a:lnTo>
                  <a:pt x="4766" y="12375"/>
                </a:lnTo>
                <a:lnTo>
                  <a:pt x="4766" y="12375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3" name="Shape 4033"/>
          <p:cNvSpPr/>
          <p:nvPr/>
        </p:nvSpPr>
        <p:spPr>
          <a:xfrm>
            <a:off x="1207136" y="452745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4" name="Shape 4034"/>
          <p:cNvSpPr/>
          <p:nvPr/>
        </p:nvSpPr>
        <p:spPr>
          <a:xfrm>
            <a:off x="1207136" y="451050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5" name="Shape 4035"/>
          <p:cNvSpPr/>
          <p:nvPr/>
        </p:nvSpPr>
        <p:spPr>
          <a:xfrm>
            <a:off x="1331012" y="449889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6" name="Shape 4036"/>
          <p:cNvSpPr/>
          <p:nvPr/>
        </p:nvSpPr>
        <p:spPr>
          <a:xfrm>
            <a:off x="1331012" y="4498893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614"/>
                </a:moveTo>
                <a:lnTo>
                  <a:pt x="0" y="10852"/>
                </a:ln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7" name="Shape 4037"/>
          <p:cNvSpPr/>
          <p:nvPr/>
        </p:nvSpPr>
        <p:spPr>
          <a:xfrm>
            <a:off x="1343519" y="449889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8" name="Shape 4038"/>
          <p:cNvSpPr/>
          <p:nvPr/>
        </p:nvSpPr>
        <p:spPr>
          <a:xfrm>
            <a:off x="1360984" y="449889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9" name="Shape 4039"/>
          <p:cNvSpPr/>
          <p:nvPr/>
        </p:nvSpPr>
        <p:spPr>
          <a:xfrm>
            <a:off x="1377857" y="450241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330"/>
                </a:lnTo>
                <a:lnTo>
                  <a:pt x="2383" y="8091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0" name="Shape 4040"/>
          <p:cNvSpPr/>
          <p:nvPr/>
        </p:nvSpPr>
        <p:spPr>
          <a:xfrm>
            <a:off x="1380240" y="452459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1" name="Shape 4041"/>
          <p:cNvSpPr/>
          <p:nvPr/>
        </p:nvSpPr>
        <p:spPr>
          <a:xfrm>
            <a:off x="1376673" y="454753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852"/>
                </a:lnTo>
                <a:lnTo>
                  <a:pt x="2375" y="10852"/>
                </a:lnTo>
                <a:lnTo>
                  <a:pt x="2375" y="11614"/>
                </a:lnTo>
                <a:lnTo>
                  <a:pt x="2375" y="12280"/>
                </a:lnTo>
                <a:lnTo>
                  <a:pt x="1783" y="12280"/>
                </a:lnTo>
                <a:lnTo>
                  <a:pt x="1783" y="13041"/>
                </a:lnTo>
                <a:lnTo>
                  <a:pt x="1183" y="13041"/>
                </a:lnTo>
                <a:lnTo>
                  <a:pt x="1183" y="13708"/>
                </a:lnTo>
                <a:lnTo>
                  <a:pt x="591" y="13708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2" name="Shape 4042"/>
          <p:cNvSpPr/>
          <p:nvPr/>
        </p:nvSpPr>
        <p:spPr>
          <a:xfrm>
            <a:off x="1359201" y="456410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3" name="Shape 4043"/>
          <p:cNvSpPr/>
          <p:nvPr/>
        </p:nvSpPr>
        <p:spPr>
          <a:xfrm>
            <a:off x="1341728" y="456410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4" name="Shape 4044"/>
          <p:cNvSpPr/>
          <p:nvPr/>
        </p:nvSpPr>
        <p:spPr>
          <a:xfrm>
            <a:off x="1331012" y="4551061"/>
            <a:ext cx="5715" cy="12700"/>
          </a:xfrm>
          <a:custGeom>
            <a:avLst/>
            <a:gdLst/>
            <a:ahLst/>
            <a:cxnLst/>
            <a:rect l="0" t="0" r="0" b="0"/>
            <a:pathLst>
              <a:path w="5715" h="12700" extrusionOk="0">
                <a:moveTo>
                  <a:pt x="5357" y="12375"/>
                </a:moveTo>
                <a:lnTo>
                  <a:pt x="4766" y="12375"/>
                </a:lnTo>
                <a:lnTo>
                  <a:pt x="4166" y="12375"/>
                </a:lnTo>
                <a:lnTo>
                  <a:pt x="4166" y="12375"/>
                </a:lnTo>
                <a:lnTo>
                  <a:pt x="0" y="5711"/>
                </a:lnTo>
                <a:lnTo>
                  <a:pt x="0" y="5045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5" name="Shape 4045"/>
          <p:cNvSpPr/>
          <p:nvPr/>
        </p:nvSpPr>
        <p:spPr>
          <a:xfrm>
            <a:off x="1331012" y="452745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6" name="Shape 4046"/>
          <p:cNvSpPr/>
          <p:nvPr/>
        </p:nvSpPr>
        <p:spPr>
          <a:xfrm>
            <a:off x="1331012" y="451050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7" name="Shape 4047"/>
          <p:cNvSpPr/>
          <p:nvPr/>
        </p:nvSpPr>
        <p:spPr>
          <a:xfrm>
            <a:off x="861726" y="4466716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57" y="0"/>
                </a:moveTo>
                <a:lnTo>
                  <a:pt x="4366" y="0"/>
                </a:lnTo>
                <a:lnTo>
                  <a:pt x="0" y="4950"/>
                </a:lnTo>
                <a:lnTo>
                  <a:pt x="0" y="60069"/>
                </a:lnTo>
                <a:lnTo>
                  <a:pt x="4366" y="65019"/>
                </a:lnTo>
                <a:lnTo>
                  <a:pt x="45657" y="65019"/>
                </a:lnTo>
                <a:lnTo>
                  <a:pt x="50028" y="60069"/>
                </a:lnTo>
                <a:lnTo>
                  <a:pt x="50028" y="4950"/>
                </a:lnTo>
                <a:lnTo>
                  <a:pt x="45657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8" name="Shape 4048"/>
          <p:cNvSpPr/>
          <p:nvPr/>
        </p:nvSpPr>
        <p:spPr>
          <a:xfrm>
            <a:off x="861726" y="446671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595" y="9234"/>
                </a:lnTo>
                <a:lnTo>
                  <a:pt x="595" y="6378"/>
                </a:lnTo>
                <a:lnTo>
                  <a:pt x="1389" y="6378"/>
                </a:lnTo>
                <a:lnTo>
                  <a:pt x="1389" y="4950"/>
                </a:lnTo>
                <a:lnTo>
                  <a:pt x="1985" y="4950"/>
                </a:lnTo>
                <a:lnTo>
                  <a:pt x="1985" y="4283"/>
                </a:lnTo>
                <a:lnTo>
                  <a:pt x="2580" y="4283"/>
                </a:lnTo>
                <a:lnTo>
                  <a:pt x="2580" y="3522"/>
                </a:lnTo>
                <a:lnTo>
                  <a:pt x="2580" y="2855"/>
                </a:lnTo>
                <a:lnTo>
                  <a:pt x="3176" y="2855"/>
                </a:lnTo>
                <a:lnTo>
                  <a:pt x="3176" y="2189"/>
                </a:lnTo>
                <a:lnTo>
                  <a:pt x="3772" y="2189"/>
                </a:lnTo>
                <a:lnTo>
                  <a:pt x="4366" y="2189"/>
                </a:lnTo>
                <a:lnTo>
                  <a:pt x="4366" y="1427"/>
                </a:lnTo>
                <a:lnTo>
                  <a:pt x="4962" y="1427"/>
                </a:lnTo>
                <a:lnTo>
                  <a:pt x="4962" y="761"/>
                </a:lnTo>
                <a:lnTo>
                  <a:pt x="5558" y="761"/>
                </a:lnTo>
                <a:lnTo>
                  <a:pt x="6154" y="761"/>
                </a:lnTo>
                <a:lnTo>
                  <a:pt x="6749" y="761"/>
                </a:lnTo>
                <a:lnTo>
                  <a:pt x="6749" y="0"/>
                </a:lnTo>
                <a:lnTo>
                  <a:pt x="7344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9" name="Shape 4049"/>
          <p:cNvSpPr/>
          <p:nvPr/>
        </p:nvSpPr>
        <p:spPr>
          <a:xfrm>
            <a:off x="875027" y="44667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0" name="Shape 4050"/>
          <p:cNvSpPr/>
          <p:nvPr/>
        </p:nvSpPr>
        <p:spPr>
          <a:xfrm>
            <a:off x="892496" y="446671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9" y="0"/>
                </a:lnTo>
                <a:lnTo>
                  <a:pt x="11315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1" name="Shape 4051"/>
          <p:cNvSpPr/>
          <p:nvPr/>
        </p:nvSpPr>
        <p:spPr>
          <a:xfrm>
            <a:off x="909372" y="4470239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5045"/>
                </a:lnTo>
                <a:lnTo>
                  <a:pt x="1783" y="5711"/>
                </a:lnTo>
                <a:lnTo>
                  <a:pt x="1783" y="6473"/>
                </a:lnTo>
                <a:lnTo>
                  <a:pt x="2383" y="6473"/>
                </a:lnTo>
                <a:lnTo>
                  <a:pt x="2383" y="7139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2" name="Shape 4052"/>
          <p:cNvSpPr/>
          <p:nvPr/>
        </p:nvSpPr>
        <p:spPr>
          <a:xfrm>
            <a:off x="911755" y="449251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3" name="Shape 4053"/>
          <p:cNvSpPr/>
          <p:nvPr/>
        </p:nvSpPr>
        <p:spPr>
          <a:xfrm>
            <a:off x="907384" y="4515457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70" y="0"/>
                </a:moveTo>
                <a:lnTo>
                  <a:pt x="4370" y="5616"/>
                </a:lnTo>
                <a:lnTo>
                  <a:pt x="4370" y="6378"/>
                </a:lnTo>
                <a:lnTo>
                  <a:pt x="4370" y="6378"/>
                </a:lnTo>
                <a:lnTo>
                  <a:pt x="3771" y="6378"/>
                </a:lnTo>
                <a:lnTo>
                  <a:pt x="3771" y="7044"/>
                </a:lnTo>
                <a:lnTo>
                  <a:pt x="3771" y="7806"/>
                </a:lnTo>
                <a:lnTo>
                  <a:pt x="3771" y="8472"/>
                </a:lnTo>
                <a:lnTo>
                  <a:pt x="3771" y="9138"/>
                </a:lnTo>
                <a:lnTo>
                  <a:pt x="3179" y="9900"/>
                </a:lnTo>
                <a:lnTo>
                  <a:pt x="3179" y="10566"/>
                </a:lnTo>
                <a:lnTo>
                  <a:pt x="3179" y="11328"/>
                </a:lnTo>
                <a:lnTo>
                  <a:pt x="2579" y="11328"/>
                </a:lnTo>
                <a:lnTo>
                  <a:pt x="2579" y="11994"/>
                </a:lnTo>
                <a:lnTo>
                  <a:pt x="1987" y="11994"/>
                </a:lnTo>
                <a:lnTo>
                  <a:pt x="1987" y="12756"/>
                </a:lnTo>
                <a:lnTo>
                  <a:pt x="1188" y="12756"/>
                </a:lnTo>
                <a:lnTo>
                  <a:pt x="1188" y="13422"/>
                </a:lnTo>
                <a:lnTo>
                  <a:pt x="596" y="13422"/>
                </a:lnTo>
                <a:lnTo>
                  <a:pt x="596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4" name="Shape 4054"/>
          <p:cNvSpPr/>
          <p:nvPr/>
        </p:nvSpPr>
        <p:spPr>
          <a:xfrm>
            <a:off x="890710" y="453173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5" name="Shape 4055"/>
          <p:cNvSpPr/>
          <p:nvPr/>
        </p:nvSpPr>
        <p:spPr>
          <a:xfrm>
            <a:off x="873240" y="453173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6" name="Shape 4056"/>
          <p:cNvSpPr/>
          <p:nvPr/>
        </p:nvSpPr>
        <p:spPr>
          <a:xfrm>
            <a:off x="861726" y="451821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4" y="12756"/>
                </a:moveTo>
                <a:lnTo>
                  <a:pt x="5558" y="12756"/>
                </a:lnTo>
                <a:lnTo>
                  <a:pt x="5558" y="12756"/>
                </a:lnTo>
                <a:lnTo>
                  <a:pt x="1389" y="7139"/>
                </a:lnTo>
                <a:lnTo>
                  <a:pt x="595" y="7139"/>
                </a:lnTo>
                <a:lnTo>
                  <a:pt x="595" y="6378"/>
                </a:lnTo>
                <a:lnTo>
                  <a:pt x="595" y="5711"/>
                </a:lnTo>
                <a:lnTo>
                  <a:pt x="595" y="5045"/>
                </a:lnTo>
                <a:lnTo>
                  <a:pt x="595" y="4283"/>
                </a:lnTo>
                <a:lnTo>
                  <a:pt x="595" y="3617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7" name="Shape 4057"/>
          <p:cNvSpPr/>
          <p:nvPr/>
        </p:nvSpPr>
        <p:spPr>
          <a:xfrm>
            <a:off x="861726" y="449537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8" name="Shape 4058"/>
          <p:cNvSpPr/>
          <p:nvPr/>
        </p:nvSpPr>
        <p:spPr>
          <a:xfrm>
            <a:off x="861726" y="4477379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9" name="Shape 4059"/>
          <p:cNvSpPr/>
          <p:nvPr/>
        </p:nvSpPr>
        <p:spPr>
          <a:xfrm>
            <a:off x="1108673" y="430412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0" name="Shape 4060"/>
          <p:cNvSpPr/>
          <p:nvPr/>
        </p:nvSpPr>
        <p:spPr>
          <a:xfrm>
            <a:off x="1108673" y="4304120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0" y="8567"/>
                </a:lnTo>
                <a:lnTo>
                  <a:pt x="599" y="8567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91" y="4950"/>
                </a:lnTo>
                <a:lnTo>
                  <a:pt x="1791" y="3617"/>
                </a:lnTo>
                <a:lnTo>
                  <a:pt x="2383" y="3617"/>
                </a:lnTo>
                <a:lnTo>
                  <a:pt x="2383" y="2855"/>
                </a:lnTo>
                <a:lnTo>
                  <a:pt x="2982" y="2855"/>
                </a:lnTo>
                <a:lnTo>
                  <a:pt x="2982" y="2189"/>
                </a:lnTo>
                <a:lnTo>
                  <a:pt x="3574" y="2189"/>
                </a:lnTo>
                <a:lnTo>
                  <a:pt x="3574" y="1427"/>
                </a:lnTo>
                <a:lnTo>
                  <a:pt x="4174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65" y="761"/>
                </a:lnTo>
                <a:lnTo>
                  <a:pt x="5957" y="761"/>
                </a:lnTo>
                <a:lnTo>
                  <a:pt x="6557" y="761"/>
                </a:lnTo>
                <a:lnTo>
                  <a:pt x="6557" y="0"/>
                </a:lnTo>
                <a:lnTo>
                  <a:pt x="7149" y="0"/>
                </a:lnTo>
                <a:lnTo>
                  <a:pt x="77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1" name="Shape 4061"/>
          <p:cNvSpPr/>
          <p:nvPr/>
        </p:nvSpPr>
        <p:spPr>
          <a:xfrm>
            <a:off x="1121380" y="430412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2" name="Shape 4062"/>
          <p:cNvSpPr/>
          <p:nvPr/>
        </p:nvSpPr>
        <p:spPr>
          <a:xfrm>
            <a:off x="1139244" y="430412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3" name="Shape 4063"/>
          <p:cNvSpPr/>
          <p:nvPr/>
        </p:nvSpPr>
        <p:spPr>
          <a:xfrm>
            <a:off x="1156125" y="4307738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591" y="2094"/>
                </a:lnTo>
                <a:lnTo>
                  <a:pt x="1183" y="2094"/>
                </a:lnTo>
                <a:lnTo>
                  <a:pt x="1183" y="2760"/>
                </a:lnTo>
                <a:lnTo>
                  <a:pt x="1183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4" name="Shape 4064"/>
          <p:cNvSpPr/>
          <p:nvPr/>
        </p:nvSpPr>
        <p:spPr>
          <a:xfrm>
            <a:off x="1157908" y="432991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5" name="Shape 4065"/>
          <p:cNvSpPr/>
          <p:nvPr/>
        </p:nvSpPr>
        <p:spPr>
          <a:xfrm>
            <a:off x="1154334" y="435286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9234"/>
                </a:lnTo>
                <a:lnTo>
                  <a:pt x="3574" y="9234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566"/>
                </a:lnTo>
                <a:lnTo>
                  <a:pt x="2383" y="10566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6" name="Shape 4066"/>
          <p:cNvSpPr/>
          <p:nvPr/>
        </p:nvSpPr>
        <p:spPr>
          <a:xfrm>
            <a:off x="1136869" y="436933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7" name="Shape 4067"/>
          <p:cNvSpPr/>
          <p:nvPr/>
        </p:nvSpPr>
        <p:spPr>
          <a:xfrm>
            <a:off x="1119596" y="436933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8" name="Shape 4068"/>
          <p:cNvSpPr/>
          <p:nvPr/>
        </p:nvSpPr>
        <p:spPr>
          <a:xfrm>
            <a:off x="1108673" y="435571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46"/>
                </a:moveTo>
                <a:lnTo>
                  <a:pt x="5365" y="12946"/>
                </a:lnTo>
                <a:lnTo>
                  <a:pt x="4766" y="12946"/>
                </a:lnTo>
                <a:lnTo>
                  <a:pt x="4766" y="12280"/>
                </a:lnTo>
                <a:lnTo>
                  <a:pt x="4174" y="12280"/>
                </a:lnTo>
                <a:lnTo>
                  <a:pt x="4174" y="11518"/>
                </a:lnTo>
                <a:lnTo>
                  <a:pt x="3574" y="11518"/>
                </a:lnTo>
                <a:lnTo>
                  <a:pt x="2982" y="11518"/>
                </a:lnTo>
                <a:lnTo>
                  <a:pt x="2982" y="11518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9" name="Shape 4069"/>
          <p:cNvSpPr/>
          <p:nvPr/>
        </p:nvSpPr>
        <p:spPr>
          <a:xfrm>
            <a:off x="1108673" y="433277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0" name="Shape 4070"/>
          <p:cNvSpPr/>
          <p:nvPr/>
        </p:nvSpPr>
        <p:spPr>
          <a:xfrm>
            <a:off x="1108673" y="4314782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807"/>
                </a:moveTo>
                <a:lnTo>
                  <a:pt x="0" y="5807"/>
                </a:lnTo>
              </a:path>
            </a:pathLst>
          </a:custGeom>
          <a:noFill/>
          <a:ln w="11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1" name="Shape 4071"/>
          <p:cNvSpPr/>
          <p:nvPr/>
        </p:nvSpPr>
        <p:spPr>
          <a:xfrm>
            <a:off x="1355626" y="427203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188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35" y="59974"/>
                </a:lnTo>
                <a:lnTo>
                  <a:pt x="49235" y="4188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2" name="Shape 4072"/>
          <p:cNvSpPr/>
          <p:nvPr/>
        </p:nvSpPr>
        <p:spPr>
          <a:xfrm>
            <a:off x="1355626" y="427203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10566"/>
                </a:lnTo>
                <a:lnTo>
                  <a:pt x="0" y="7044"/>
                </a:lnTo>
                <a:lnTo>
                  <a:pt x="599" y="7044"/>
                </a:lnTo>
                <a:lnTo>
                  <a:pt x="599" y="6378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91" y="4188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3" name="Shape 4073"/>
          <p:cNvSpPr/>
          <p:nvPr/>
        </p:nvSpPr>
        <p:spPr>
          <a:xfrm>
            <a:off x="1368133" y="427203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4" name="Shape 4074"/>
          <p:cNvSpPr/>
          <p:nvPr/>
        </p:nvSpPr>
        <p:spPr>
          <a:xfrm>
            <a:off x="1385606" y="42720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5" name="Shape 4075"/>
          <p:cNvSpPr/>
          <p:nvPr/>
        </p:nvSpPr>
        <p:spPr>
          <a:xfrm>
            <a:off x="1402478" y="427489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1191" y="1332"/>
                </a:lnTo>
                <a:lnTo>
                  <a:pt x="1191" y="2094"/>
                </a:lnTo>
                <a:lnTo>
                  <a:pt x="1191" y="2760"/>
                </a:lnTo>
                <a:lnTo>
                  <a:pt x="1783" y="2760"/>
                </a:lnTo>
                <a:lnTo>
                  <a:pt x="1783" y="3522"/>
                </a:lnTo>
                <a:lnTo>
                  <a:pt x="1783" y="4188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710"/>
                </a:lnTo>
                <a:lnTo>
                  <a:pt x="2383" y="155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6" name="Shape 4076"/>
          <p:cNvSpPr/>
          <p:nvPr/>
        </p:nvSpPr>
        <p:spPr>
          <a:xfrm>
            <a:off x="1404861" y="429707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7" name="Shape 4077"/>
          <p:cNvSpPr/>
          <p:nvPr/>
        </p:nvSpPr>
        <p:spPr>
          <a:xfrm>
            <a:off x="1401287" y="432068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0"/>
                </a:lnTo>
                <a:lnTo>
                  <a:pt x="3574" y="5711"/>
                </a:lnTo>
                <a:lnTo>
                  <a:pt x="3574" y="6378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383" y="9900"/>
                </a:lnTo>
                <a:lnTo>
                  <a:pt x="2383" y="10662"/>
                </a:lnTo>
                <a:lnTo>
                  <a:pt x="2383" y="11328"/>
                </a:lnTo>
                <a:lnTo>
                  <a:pt x="1783" y="11328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1191" y="13517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8" name="Shape 4078"/>
          <p:cNvSpPr/>
          <p:nvPr/>
        </p:nvSpPr>
        <p:spPr>
          <a:xfrm>
            <a:off x="1383814" y="433629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9" name="Shape 4079"/>
          <p:cNvSpPr/>
          <p:nvPr/>
        </p:nvSpPr>
        <p:spPr>
          <a:xfrm>
            <a:off x="1366350" y="433629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0" name="Shape 4080"/>
          <p:cNvSpPr/>
          <p:nvPr/>
        </p:nvSpPr>
        <p:spPr>
          <a:xfrm>
            <a:off x="1355626" y="432354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2756"/>
                </a:lnTo>
                <a:lnTo>
                  <a:pt x="2383" y="9900"/>
                </a:lnTo>
                <a:lnTo>
                  <a:pt x="1791" y="9900"/>
                </a:lnTo>
                <a:lnTo>
                  <a:pt x="1791" y="9234"/>
                </a:lnTo>
                <a:lnTo>
                  <a:pt x="1791" y="8472"/>
                </a:lnTo>
                <a:lnTo>
                  <a:pt x="1191" y="8472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1" name="Shape 4081"/>
          <p:cNvSpPr/>
          <p:nvPr/>
        </p:nvSpPr>
        <p:spPr>
          <a:xfrm>
            <a:off x="1355626" y="430059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2" name="Shape 4082"/>
          <p:cNvSpPr/>
          <p:nvPr/>
        </p:nvSpPr>
        <p:spPr>
          <a:xfrm>
            <a:off x="1355626" y="428260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3"/>
                </a:moveTo>
                <a:lnTo>
                  <a:pt x="0" y="5473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3" name="Shape 4083"/>
          <p:cNvSpPr/>
          <p:nvPr/>
        </p:nvSpPr>
        <p:spPr>
          <a:xfrm>
            <a:off x="1404862" y="414152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305"/>
                </a:lnTo>
                <a:lnTo>
                  <a:pt x="45652" y="65305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4" name="Shape 4084"/>
          <p:cNvSpPr/>
          <p:nvPr/>
        </p:nvSpPr>
        <p:spPr>
          <a:xfrm>
            <a:off x="1404861" y="4141524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591" y="8758"/>
                </a:lnTo>
                <a:lnTo>
                  <a:pt x="591" y="8091"/>
                </a:lnTo>
                <a:lnTo>
                  <a:pt x="591" y="7330"/>
                </a:lnTo>
                <a:lnTo>
                  <a:pt x="591" y="6663"/>
                </a:lnTo>
                <a:lnTo>
                  <a:pt x="1191" y="6663"/>
                </a:lnTo>
                <a:lnTo>
                  <a:pt x="1191" y="5902"/>
                </a:lnTo>
                <a:lnTo>
                  <a:pt x="1191" y="5235"/>
                </a:lnTo>
                <a:lnTo>
                  <a:pt x="1191" y="5235"/>
                </a:lnTo>
                <a:lnTo>
                  <a:pt x="1783" y="5235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5" name="Shape 4085"/>
          <p:cNvSpPr/>
          <p:nvPr/>
        </p:nvSpPr>
        <p:spPr>
          <a:xfrm>
            <a:off x="1417368" y="414152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6" name="Shape 4086"/>
          <p:cNvSpPr/>
          <p:nvPr/>
        </p:nvSpPr>
        <p:spPr>
          <a:xfrm>
            <a:off x="1434833" y="414152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7" name="Shape 4087"/>
          <p:cNvSpPr/>
          <p:nvPr/>
        </p:nvSpPr>
        <p:spPr>
          <a:xfrm>
            <a:off x="1451706" y="4145141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951"/>
                </a:lnTo>
                <a:lnTo>
                  <a:pt x="1191" y="951"/>
                </a:lnTo>
                <a:lnTo>
                  <a:pt x="1191" y="1618"/>
                </a:lnTo>
                <a:lnTo>
                  <a:pt x="1191" y="2284"/>
                </a:lnTo>
                <a:lnTo>
                  <a:pt x="1791" y="2284"/>
                </a:lnTo>
                <a:lnTo>
                  <a:pt x="1791" y="3046"/>
                </a:lnTo>
                <a:lnTo>
                  <a:pt x="1791" y="3712"/>
                </a:lnTo>
                <a:lnTo>
                  <a:pt x="2383" y="3712"/>
                </a:lnTo>
                <a:lnTo>
                  <a:pt x="2383" y="4474"/>
                </a:lnTo>
                <a:lnTo>
                  <a:pt x="2383" y="5140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8" name="Shape 4088"/>
          <p:cNvSpPr/>
          <p:nvPr/>
        </p:nvSpPr>
        <p:spPr>
          <a:xfrm>
            <a:off x="1454089" y="416732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9" name="Shape 4089"/>
          <p:cNvSpPr/>
          <p:nvPr/>
        </p:nvSpPr>
        <p:spPr>
          <a:xfrm>
            <a:off x="1450514" y="4190265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758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0" name="Shape 4090"/>
          <p:cNvSpPr/>
          <p:nvPr/>
        </p:nvSpPr>
        <p:spPr>
          <a:xfrm>
            <a:off x="1433050" y="420682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1" name="Shape 4091"/>
          <p:cNvSpPr/>
          <p:nvPr/>
        </p:nvSpPr>
        <p:spPr>
          <a:xfrm>
            <a:off x="1415577" y="420682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2" name="Shape 4092"/>
          <p:cNvSpPr/>
          <p:nvPr/>
        </p:nvSpPr>
        <p:spPr>
          <a:xfrm>
            <a:off x="1404861" y="419312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946"/>
                </a:moveTo>
                <a:lnTo>
                  <a:pt x="5357" y="12946"/>
                </a:lnTo>
                <a:lnTo>
                  <a:pt x="4758" y="12946"/>
                </a:lnTo>
                <a:lnTo>
                  <a:pt x="4758" y="12280"/>
                </a:lnTo>
                <a:lnTo>
                  <a:pt x="1191" y="7996"/>
                </a:lnTo>
                <a:lnTo>
                  <a:pt x="591" y="7996"/>
                </a:lnTo>
                <a:lnTo>
                  <a:pt x="591" y="7330"/>
                </a:lnTo>
                <a:lnTo>
                  <a:pt x="591" y="6568"/>
                </a:lnTo>
                <a:lnTo>
                  <a:pt x="591" y="5902"/>
                </a:lnTo>
                <a:lnTo>
                  <a:pt x="0" y="5902"/>
                </a:lnTo>
                <a:lnTo>
                  <a:pt x="0" y="5140"/>
                </a:lnTo>
                <a:lnTo>
                  <a:pt x="0" y="5140"/>
                </a:lnTo>
                <a:lnTo>
                  <a:pt x="0" y="304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3" name="Shape 4093"/>
          <p:cNvSpPr/>
          <p:nvPr/>
        </p:nvSpPr>
        <p:spPr>
          <a:xfrm>
            <a:off x="1404861" y="41703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4" name="Shape 4094"/>
          <p:cNvSpPr/>
          <p:nvPr/>
        </p:nvSpPr>
        <p:spPr>
          <a:xfrm>
            <a:off x="1404861" y="415247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5" name="Shape 4095"/>
          <p:cNvSpPr/>
          <p:nvPr/>
        </p:nvSpPr>
        <p:spPr>
          <a:xfrm>
            <a:off x="985596" y="456410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069"/>
                </a:lnTo>
                <a:lnTo>
                  <a:pt x="3574" y="65019"/>
                </a:lnTo>
                <a:lnTo>
                  <a:pt x="45660" y="65019"/>
                </a:lnTo>
                <a:lnTo>
                  <a:pt x="49235" y="60069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6" name="Shape 4096"/>
          <p:cNvSpPr/>
          <p:nvPr/>
        </p:nvSpPr>
        <p:spPr>
          <a:xfrm>
            <a:off x="985596" y="4564103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7044"/>
                </a:lnTo>
                <a:lnTo>
                  <a:pt x="599" y="7044"/>
                </a:lnTo>
                <a:lnTo>
                  <a:pt x="599" y="6378"/>
                </a:lnTo>
                <a:lnTo>
                  <a:pt x="599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91" y="4283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82" y="2855"/>
                </a:lnTo>
                <a:lnTo>
                  <a:pt x="2982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74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65" y="666"/>
                </a:lnTo>
                <a:lnTo>
                  <a:pt x="5957" y="666"/>
                </a:lnTo>
                <a:lnTo>
                  <a:pt x="6549" y="666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7" name="Shape 4097"/>
          <p:cNvSpPr/>
          <p:nvPr/>
        </p:nvSpPr>
        <p:spPr>
          <a:xfrm>
            <a:off x="998103" y="456410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8" name="Shape 4098"/>
          <p:cNvSpPr/>
          <p:nvPr/>
        </p:nvSpPr>
        <p:spPr>
          <a:xfrm>
            <a:off x="1015576" y="456410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9" name="Shape 4099"/>
          <p:cNvSpPr/>
          <p:nvPr/>
        </p:nvSpPr>
        <p:spPr>
          <a:xfrm>
            <a:off x="1032449" y="4567625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1" y="0"/>
                </a:lnTo>
                <a:lnTo>
                  <a:pt x="591" y="761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0" name="Shape 4100"/>
          <p:cNvSpPr/>
          <p:nvPr/>
        </p:nvSpPr>
        <p:spPr>
          <a:xfrm>
            <a:off x="1034832" y="458990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1" name="Shape 4101"/>
          <p:cNvSpPr/>
          <p:nvPr/>
        </p:nvSpPr>
        <p:spPr>
          <a:xfrm>
            <a:off x="1031257" y="4612749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711"/>
                </a:lnTo>
                <a:lnTo>
                  <a:pt x="3574" y="6378"/>
                </a:lnTo>
                <a:lnTo>
                  <a:pt x="3574" y="7139"/>
                </a:lnTo>
                <a:lnTo>
                  <a:pt x="3574" y="7806"/>
                </a:lnTo>
                <a:lnTo>
                  <a:pt x="3574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83" y="10662"/>
                </a:lnTo>
                <a:lnTo>
                  <a:pt x="2383" y="11423"/>
                </a:lnTo>
                <a:lnTo>
                  <a:pt x="2383" y="11423"/>
                </a:lnTo>
                <a:lnTo>
                  <a:pt x="1783" y="11423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2" name="Shape 4102"/>
          <p:cNvSpPr/>
          <p:nvPr/>
        </p:nvSpPr>
        <p:spPr>
          <a:xfrm>
            <a:off x="1013785" y="462912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3" name="Shape 4103"/>
          <p:cNvSpPr/>
          <p:nvPr/>
        </p:nvSpPr>
        <p:spPr>
          <a:xfrm>
            <a:off x="996320" y="462912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4" name="Shape 4104"/>
          <p:cNvSpPr/>
          <p:nvPr/>
        </p:nvSpPr>
        <p:spPr>
          <a:xfrm>
            <a:off x="985596" y="4615604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65" y="12756"/>
                </a:moveTo>
                <a:lnTo>
                  <a:pt x="4766" y="12756"/>
                </a:lnTo>
                <a:lnTo>
                  <a:pt x="4766" y="12756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5" name="Shape 4105"/>
          <p:cNvSpPr/>
          <p:nvPr/>
        </p:nvSpPr>
        <p:spPr>
          <a:xfrm>
            <a:off x="985596" y="459266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6" name="Shape 4106"/>
          <p:cNvSpPr/>
          <p:nvPr/>
        </p:nvSpPr>
        <p:spPr>
          <a:xfrm>
            <a:off x="985596" y="4574765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59"/>
                </a:moveTo>
                <a:lnTo>
                  <a:pt x="0" y="5759"/>
                </a:lnTo>
              </a:path>
            </a:pathLst>
          </a:custGeom>
          <a:noFill/>
          <a:ln w="115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7" name="Shape 4107"/>
          <p:cNvSpPr/>
          <p:nvPr/>
        </p:nvSpPr>
        <p:spPr>
          <a:xfrm>
            <a:off x="837111" y="4726413"/>
            <a:ext cx="716280" cy="650240"/>
          </a:xfrm>
          <a:custGeom>
            <a:avLst/>
            <a:gdLst/>
            <a:ahLst/>
            <a:cxnLst/>
            <a:rect l="0" t="0" r="0" b="0"/>
            <a:pathLst>
              <a:path w="716280" h="650239" extrusionOk="0">
                <a:moveTo>
                  <a:pt x="0" y="650166"/>
                </a:moveTo>
                <a:lnTo>
                  <a:pt x="716032" y="650166"/>
                </a:lnTo>
                <a:lnTo>
                  <a:pt x="716032" y="0"/>
                </a:lnTo>
                <a:lnTo>
                  <a:pt x="0" y="0"/>
                </a:lnTo>
                <a:lnTo>
                  <a:pt x="0" y="650166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8" name="Shape 4108"/>
          <p:cNvSpPr/>
          <p:nvPr/>
        </p:nvSpPr>
        <p:spPr>
          <a:xfrm>
            <a:off x="83711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9" name="Shape 4109"/>
          <p:cNvSpPr/>
          <p:nvPr/>
        </p:nvSpPr>
        <p:spPr>
          <a:xfrm>
            <a:off x="854580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0" name="Shape 4110"/>
          <p:cNvSpPr/>
          <p:nvPr/>
        </p:nvSpPr>
        <p:spPr>
          <a:xfrm>
            <a:off x="872645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1" name="Shape 4111"/>
          <p:cNvSpPr/>
          <p:nvPr/>
        </p:nvSpPr>
        <p:spPr>
          <a:xfrm>
            <a:off x="890114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2" name="Shape 4112"/>
          <p:cNvSpPr/>
          <p:nvPr/>
        </p:nvSpPr>
        <p:spPr>
          <a:xfrm>
            <a:off x="907384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3" name="Shape 4113"/>
          <p:cNvSpPr/>
          <p:nvPr/>
        </p:nvSpPr>
        <p:spPr>
          <a:xfrm>
            <a:off x="924854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4" name="Shape 4114"/>
          <p:cNvSpPr/>
          <p:nvPr/>
        </p:nvSpPr>
        <p:spPr>
          <a:xfrm>
            <a:off x="942326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4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5" name="Shape 4115"/>
          <p:cNvSpPr/>
          <p:nvPr/>
        </p:nvSpPr>
        <p:spPr>
          <a:xfrm>
            <a:off x="95979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6" name="Shape 4116"/>
          <p:cNvSpPr/>
          <p:nvPr/>
        </p:nvSpPr>
        <p:spPr>
          <a:xfrm>
            <a:off x="977064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7" name="Shape 4117"/>
          <p:cNvSpPr/>
          <p:nvPr/>
        </p:nvSpPr>
        <p:spPr>
          <a:xfrm>
            <a:off x="994529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8" name="Shape 4118"/>
          <p:cNvSpPr/>
          <p:nvPr/>
        </p:nvSpPr>
        <p:spPr>
          <a:xfrm>
            <a:off x="1012593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9" name="Shape 4119"/>
          <p:cNvSpPr/>
          <p:nvPr/>
        </p:nvSpPr>
        <p:spPr>
          <a:xfrm>
            <a:off x="1030066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0" name="Shape 4120"/>
          <p:cNvSpPr/>
          <p:nvPr/>
        </p:nvSpPr>
        <p:spPr>
          <a:xfrm>
            <a:off x="1047339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1" name="Shape 4121"/>
          <p:cNvSpPr/>
          <p:nvPr/>
        </p:nvSpPr>
        <p:spPr>
          <a:xfrm>
            <a:off x="1064803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2" name="Shape 4122"/>
          <p:cNvSpPr/>
          <p:nvPr/>
        </p:nvSpPr>
        <p:spPr>
          <a:xfrm>
            <a:off x="1082276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3" name="Shape 4123"/>
          <p:cNvSpPr/>
          <p:nvPr/>
        </p:nvSpPr>
        <p:spPr>
          <a:xfrm>
            <a:off x="109974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4" name="Shape 4124"/>
          <p:cNvSpPr/>
          <p:nvPr/>
        </p:nvSpPr>
        <p:spPr>
          <a:xfrm>
            <a:off x="1117014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5" name="Shape 4125"/>
          <p:cNvSpPr/>
          <p:nvPr/>
        </p:nvSpPr>
        <p:spPr>
          <a:xfrm>
            <a:off x="1134486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6" name="Shape 4126"/>
          <p:cNvSpPr/>
          <p:nvPr/>
        </p:nvSpPr>
        <p:spPr>
          <a:xfrm>
            <a:off x="1152551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7" name="Shape 4127"/>
          <p:cNvSpPr/>
          <p:nvPr/>
        </p:nvSpPr>
        <p:spPr>
          <a:xfrm>
            <a:off x="1170015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8" name="Shape 4128"/>
          <p:cNvSpPr/>
          <p:nvPr/>
        </p:nvSpPr>
        <p:spPr>
          <a:xfrm>
            <a:off x="118728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9" name="Shape 4129"/>
          <p:cNvSpPr/>
          <p:nvPr/>
        </p:nvSpPr>
        <p:spPr>
          <a:xfrm>
            <a:off x="120476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0" name="Shape 4130"/>
          <p:cNvSpPr/>
          <p:nvPr/>
        </p:nvSpPr>
        <p:spPr>
          <a:xfrm>
            <a:off x="1222226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1" name="Shape 4131"/>
          <p:cNvSpPr/>
          <p:nvPr/>
        </p:nvSpPr>
        <p:spPr>
          <a:xfrm>
            <a:off x="123969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2" name="Shape 4132"/>
          <p:cNvSpPr/>
          <p:nvPr/>
        </p:nvSpPr>
        <p:spPr>
          <a:xfrm>
            <a:off x="1256963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3" name="Shape 4133"/>
          <p:cNvSpPr/>
          <p:nvPr/>
        </p:nvSpPr>
        <p:spPr>
          <a:xfrm>
            <a:off x="1274436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4" name="Shape 4134"/>
          <p:cNvSpPr/>
          <p:nvPr/>
        </p:nvSpPr>
        <p:spPr>
          <a:xfrm>
            <a:off x="129190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5" name="Shape 4135"/>
          <p:cNvSpPr/>
          <p:nvPr/>
        </p:nvSpPr>
        <p:spPr>
          <a:xfrm>
            <a:off x="1309965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6" name="Shape 4136"/>
          <p:cNvSpPr/>
          <p:nvPr/>
        </p:nvSpPr>
        <p:spPr>
          <a:xfrm>
            <a:off x="132723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7" name="Shape 4137"/>
          <p:cNvSpPr/>
          <p:nvPr/>
        </p:nvSpPr>
        <p:spPr>
          <a:xfrm>
            <a:off x="134471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8" name="Shape 4138"/>
          <p:cNvSpPr/>
          <p:nvPr/>
        </p:nvSpPr>
        <p:spPr>
          <a:xfrm>
            <a:off x="1362175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9" name="Shape 4139"/>
          <p:cNvSpPr/>
          <p:nvPr/>
        </p:nvSpPr>
        <p:spPr>
          <a:xfrm>
            <a:off x="137964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0" name="Shape 4140"/>
          <p:cNvSpPr/>
          <p:nvPr/>
        </p:nvSpPr>
        <p:spPr>
          <a:xfrm>
            <a:off x="1396921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1" name="Shape 4141"/>
          <p:cNvSpPr/>
          <p:nvPr/>
        </p:nvSpPr>
        <p:spPr>
          <a:xfrm>
            <a:off x="1414385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2" name="Shape 4142"/>
          <p:cNvSpPr/>
          <p:nvPr/>
        </p:nvSpPr>
        <p:spPr>
          <a:xfrm>
            <a:off x="143185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3" name="Shape 4143"/>
          <p:cNvSpPr/>
          <p:nvPr/>
        </p:nvSpPr>
        <p:spPr>
          <a:xfrm>
            <a:off x="1449923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4" name="Shape 4144"/>
          <p:cNvSpPr/>
          <p:nvPr/>
        </p:nvSpPr>
        <p:spPr>
          <a:xfrm>
            <a:off x="1467187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5" name="Shape 4145"/>
          <p:cNvSpPr/>
          <p:nvPr/>
        </p:nvSpPr>
        <p:spPr>
          <a:xfrm>
            <a:off x="1484660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6" name="Shape 4146"/>
          <p:cNvSpPr/>
          <p:nvPr/>
        </p:nvSpPr>
        <p:spPr>
          <a:xfrm>
            <a:off x="1502133" y="472641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7" name="Shape 4147"/>
          <p:cNvSpPr/>
          <p:nvPr/>
        </p:nvSpPr>
        <p:spPr>
          <a:xfrm>
            <a:off x="1519598" y="472641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8" name="Shape 4148"/>
          <p:cNvSpPr/>
          <p:nvPr/>
        </p:nvSpPr>
        <p:spPr>
          <a:xfrm>
            <a:off x="1536870" y="472641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9" name="Shape 4149"/>
          <p:cNvSpPr/>
          <p:nvPr/>
        </p:nvSpPr>
        <p:spPr>
          <a:xfrm>
            <a:off x="1553144" y="472879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0" name="Shape 4150"/>
          <p:cNvSpPr/>
          <p:nvPr/>
        </p:nvSpPr>
        <p:spPr>
          <a:xfrm>
            <a:off x="1553144" y="475154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1" name="Shape 4151"/>
          <p:cNvSpPr/>
          <p:nvPr/>
        </p:nvSpPr>
        <p:spPr>
          <a:xfrm>
            <a:off x="1553144" y="477439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2" name="Shape 4152"/>
          <p:cNvSpPr/>
          <p:nvPr/>
        </p:nvSpPr>
        <p:spPr>
          <a:xfrm>
            <a:off x="1553144" y="4798097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3" name="Shape 4153"/>
          <p:cNvSpPr/>
          <p:nvPr/>
        </p:nvSpPr>
        <p:spPr>
          <a:xfrm>
            <a:off x="1553144" y="482094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4" name="Shape 4154"/>
          <p:cNvSpPr/>
          <p:nvPr/>
        </p:nvSpPr>
        <p:spPr>
          <a:xfrm>
            <a:off x="1553144" y="484388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5" name="Shape 4155"/>
          <p:cNvSpPr/>
          <p:nvPr/>
        </p:nvSpPr>
        <p:spPr>
          <a:xfrm>
            <a:off x="1553144" y="486682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6" name="Shape 4156"/>
          <p:cNvSpPr/>
          <p:nvPr/>
        </p:nvSpPr>
        <p:spPr>
          <a:xfrm>
            <a:off x="1553144" y="488977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7" name="Shape 4157"/>
          <p:cNvSpPr/>
          <p:nvPr/>
        </p:nvSpPr>
        <p:spPr>
          <a:xfrm>
            <a:off x="1553144" y="491338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8" name="Shape 4158"/>
          <p:cNvSpPr/>
          <p:nvPr/>
        </p:nvSpPr>
        <p:spPr>
          <a:xfrm>
            <a:off x="1553144" y="493632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9" name="Shape 4159"/>
          <p:cNvSpPr/>
          <p:nvPr/>
        </p:nvSpPr>
        <p:spPr>
          <a:xfrm>
            <a:off x="1553144" y="495926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0" name="Shape 4160"/>
          <p:cNvSpPr/>
          <p:nvPr/>
        </p:nvSpPr>
        <p:spPr>
          <a:xfrm>
            <a:off x="1553144" y="498211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1" name="Shape 4161"/>
          <p:cNvSpPr/>
          <p:nvPr/>
        </p:nvSpPr>
        <p:spPr>
          <a:xfrm>
            <a:off x="1553144" y="500505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2" name="Shape 4162"/>
          <p:cNvSpPr/>
          <p:nvPr/>
        </p:nvSpPr>
        <p:spPr>
          <a:xfrm>
            <a:off x="1553144" y="502799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3" name="Shape 4163"/>
          <p:cNvSpPr/>
          <p:nvPr/>
        </p:nvSpPr>
        <p:spPr>
          <a:xfrm>
            <a:off x="1553144" y="505160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4" name="Shape 4164"/>
          <p:cNvSpPr/>
          <p:nvPr/>
        </p:nvSpPr>
        <p:spPr>
          <a:xfrm>
            <a:off x="1553144" y="507454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5" name="Shape 4165"/>
          <p:cNvSpPr/>
          <p:nvPr/>
        </p:nvSpPr>
        <p:spPr>
          <a:xfrm>
            <a:off x="1553144" y="509749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6" name="Shape 4166"/>
          <p:cNvSpPr/>
          <p:nvPr/>
        </p:nvSpPr>
        <p:spPr>
          <a:xfrm>
            <a:off x="1553144" y="512040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7" name="Shape 4167"/>
          <p:cNvSpPr/>
          <p:nvPr/>
        </p:nvSpPr>
        <p:spPr>
          <a:xfrm>
            <a:off x="1553144" y="514332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8" name="Shape 4168"/>
          <p:cNvSpPr/>
          <p:nvPr/>
        </p:nvSpPr>
        <p:spPr>
          <a:xfrm>
            <a:off x="1553144" y="516625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9" name="Shape 4169"/>
          <p:cNvSpPr/>
          <p:nvPr/>
        </p:nvSpPr>
        <p:spPr>
          <a:xfrm>
            <a:off x="1553144" y="5189889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0" name="Shape 4170"/>
          <p:cNvSpPr/>
          <p:nvPr/>
        </p:nvSpPr>
        <p:spPr>
          <a:xfrm>
            <a:off x="1553144" y="521257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1" name="Shape 4171"/>
          <p:cNvSpPr/>
          <p:nvPr/>
        </p:nvSpPr>
        <p:spPr>
          <a:xfrm>
            <a:off x="1553144" y="523549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2" name="Shape 4172"/>
          <p:cNvSpPr/>
          <p:nvPr/>
        </p:nvSpPr>
        <p:spPr>
          <a:xfrm>
            <a:off x="1553144" y="525842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3" name="Shape 4173"/>
          <p:cNvSpPr/>
          <p:nvPr/>
        </p:nvSpPr>
        <p:spPr>
          <a:xfrm>
            <a:off x="1553144" y="528134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4" name="Shape 4174"/>
          <p:cNvSpPr/>
          <p:nvPr/>
        </p:nvSpPr>
        <p:spPr>
          <a:xfrm>
            <a:off x="1553144" y="530497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5" name="Shape 4175"/>
          <p:cNvSpPr/>
          <p:nvPr/>
        </p:nvSpPr>
        <p:spPr>
          <a:xfrm>
            <a:off x="1553144" y="532789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6" name="Shape 4176"/>
          <p:cNvSpPr/>
          <p:nvPr/>
        </p:nvSpPr>
        <p:spPr>
          <a:xfrm>
            <a:off x="1553144" y="535081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7" name="Shape 4177"/>
          <p:cNvSpPr/>
          <p:nvPr/>
        </p:nvSpPr>
        <p:spPr>
          <a:xfrm>
            <a:off x="1542428" y="5373742"/>
            <a:ext cx="10795" cy="3175"/>
          </a:xfrm>
          <a:custGeom>
            <a:avLst/>
            <a:gdLst/>
            <a:ahLst/>
            <a:cxnLst/>
            <a:rect l="0" t="0" r="0" b="0"/>
            <a:pathLst>
              <a:path w="10794" h="3175" extrusionOk="0">
                <a:moveTo>
                  <a:pt x="10715" y="0"/>
                </a:moveTo>
                <a:lnTo>
                  <a:pt x="10715" y="2836"/>
                </a:lnTo>
                <a:lnTo>
                  <a:pt x="0" y="2836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8" name="Shape 4178"/>
          <p:cNvSpPr/>
          <p:nvPr/>
        </p:nvSpPr>
        <p:spPr>
          <a:xfrm>
            <a:off x="1524955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9" name="Shape 4179"/>
          <p:cNvSpPr/>
          <p:nvPr/>
        </p:nvSpPr>
        <p:spPr>
          <a:xfrm>
            <a:off x="1507491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0" name="Shape 4180"/>
          <p:cNvSpPr/>
          <p:nvPr/>
        </p:nvSpPr>
        <p:spPr>
          <a:xfrm>
            <a:off x="1490018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1" name="Shape 4181"/>
          <p:cNvSpPr/>
          <p:nvPr/>
        </p:nvSpPr>
        <p:spPr>
          <a:xfrm>
            <a:off x="1472753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2" name="Shape 4182"/>
          <p:cNvSpPr/>
          <p:nvPr/>
        </p:nvSpPr>
        <p:spPr>
          <a:xfrm>
            <a:off x="1455280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3" name="Shape 4183"/>
          <p:cNvSpPr/>
          <p:nvPr/>
        </p:nvSpPr>
        <p:spPr>
          <a:xfrm>
            <a:off x="1437808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4" name="Shape 4184"/>
          <p:cNvSpPr/>
          <p:nvPr/>
        </p:nvSpPr>
        <p:spPr>
          <a:xfrm>
            <a:off x="1419743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5" name="Shape 4185"/>
          <p:cNvSpPr/>
          <p:nvPr/>
        </p:nvSpPr>
        <p:spPr>
          <a:xfrm>
            <a:off x="1402478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6" name="Shape 4186"/>
          <p:cNvSpPr/>
          <p:nvPr/>
        </p:nvSpPr>
        <p:spPr>
          <a:xfrm>
            <a:off x="1385006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7" name="Shape 4187"/>
          <p:cNvSpPr/>
          <p:nvPr/>
        </p:nvSpPr>
        <p:spPr>
          <a:xfrm>
            <a:off x="1367541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8" name="Shape 4188"/>
          <p:cNvSpPr/>
          <p:nvPr/>
        </p:nvSpPr>
        <p:spPr>
          <a:xfrm>
            <a:off x="1350068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9" name="Shape 4189"/>
          <p:cNvSpPr/>
          <p:nvPr/>
        </p:nvSpPr>
        <p:spPr>
          <a:xfrm>
            <a:off x="1332796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0" name="Shape 4190"/>
          <p:cNvSpPr/>
          <p:nvPr/>
        </p:nvSpPr>
        <p:spPr>
          <a:xfrm>
            <a:off x="1315331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1" name="Shape 4191"/>
          <p:cNvSpPr/>
          <p:nvPr/>
        </p:nvSpPr>
        <p:spPr>
          <a:xfrm>
            <a:off x="1297858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2" name="Shape 4192"/>
          <p:cNvSpPr/>
          <p:nvPr/>
        </p:nvSpPr>
        <p:spPr>
          <a:xfrm>
            <a:off x="1280393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3" name="Shape 4193"/>
          <p:cNvSpPr/>
          <p:nvPr/>
        </p:nvSpPr>
        <p:spPr>
          <a:xfrm>
            <a:off x="1262521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4" name="Shape 4194"/>
          <p:cNvSpPr/>
          <p:nvPr/>
        </p:nvSpPr>
        <p:spPr>
          <a:xfrm>
            <a:off x="1245056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5" name="Shape 4195"/>
          <p:cNvSpPr/>
          <p:nvPr/>
        </p:nvSpPr>
        <p:spPr>
          <a:xfrm>
            <a:off x="1227583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6" name="Shape 4196"/>
          <p:cNvSpPr/>
          <p:nvPr/>
        </p:nvSpPr>
        <p:spPr>
          <a:xfrm>
            <a:off x="1210119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7" name="Shape 4197"/>
          <p:cNvSpPr/>
          <p:nvPr/>
        </p:nvSpPr>
        <p:spPr>
          <a:xfrm>
            <a:off x="1192846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8" name="Shape 4198"/>
          <p:cNvSpPr/>
          <p:nvPr/>
        </p:nvSpPr>
        <p:spPr>
          <a:xfrm>
            <a:off x="1175373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9" name="Shape 4199"/>
          <p:cNvSpPr/>
          <p:nvPr/>
        </p:nvSpPr>
        <p:spPr>
          <a:xfrm>
            <a:off x="1157908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0" name="Shape 4200"/>
          <p:cNvSpPr/>
          <p:nvPr/>
        </p:nvSpPr>
        <p:spPr>
          <a:xfrm>
            <a:off x="1140436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1" name="Shape 4201"/>
          <p:cNvSpPr/>
          <p:nvPr/>
        </p:nvSpPr>
        <p:spPr>
          <a:xfrm>
            <a:off x="1122571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2" name="Shape 4202"/>
          <p:cNvSpPr/>
          <p:nvPr/>
        </p:nvSpPr>
        <p:spPr>
          <a:xfrm>
            <a:off x="1105107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3" name="Shape 4203"/>
          <p:cNvSpPr/>
          <p:nvPr/>
        </p:nvSpPr>
        <p:spPr>
          <a:xfrm>
            <a:off x="1087634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4" name="Shape 4204"/>
          <p:cNvSpPr/>
          <p:nvPr/>
        </p:nvSpPr>
        <p:spPr>
          <a:xfrm>
            <a:off x="1070169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5" name="Shape 4205"/>
          <p:cNvSpPr/>
          <p:nvPr/>
        </p:nvSpPr>
        <p:spPr>
          <a:xfrm>
            <a:off x="1052896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6" name="Shape 4206"/>
          <p:cNvSpPr/>
          <p:nvPr/>
        </p:nvSpPr>
        <p:spPr>
          <a:xfrm>
            <a:off x="1035424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7" name="Shape 4207"/>
          <p:cNvSpPr/>
          <p:nvPr/>
        </p:nvSpPr>
        <p:spPr>
          <a:xfrm>
            <a:off x="1017959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8" name="Shape 4208"/>
          <p:cNvSpPr/>
          <p:nvPr/>
        </p:nvSpPr>
        <p:spPr>
          <a:xfrm>
            <a:off x="1000486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9" name="Shape 4209"/>
          <p:cNvSpPr/>
          <p:nvPr/>
        </p:nvSpPr>
        <p:spPr>
          <a:xfrm>
            <a:off x="982622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0" name="Shape 4210"/>
          <p:cNvSpPr/>
          <p:nvPr/>
        </p:nvSpPr>
        <p:spPr>
          <a:xfrm>
            <a:off x="965149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1" name="Shape 4211"/>
          <p:cNvSpPr/>
          <p:nvPr/>
        </p:nvSpPr>
        <p:spPr>
          <a:xfrm>
            <a:off x="947684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2" name="Shape 4212"/>
          <p:cNvSpPr/>
          <p:nvPr/>
        </p:nvSpPr>
        <p:spPr>
          <a:xfrm>
            <a:off x="930212" y="537657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3" name="Shape 4213"/>
          <p:cNvSpPr/>
          <p:nvPr/>
        </p:nvSpPr>
        <p:spPr>
          <a:xfrm>
            <a:off x="912947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498" y="0"/>
                </a:moveTo>
                <a:lnTo>
                  <a:pt x="124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4" name="Shape 4214"/>
          <p:cNvSpPr/>
          <p:nvPr/>
        </p:nvSpPr>
        <p:spPr>
          <a:xfrm>
            <a:off x="895474" y="537657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0" y="0"/>
                </a:moveTo>
                <a:lnTo>
                  <a:pt x="1191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5" name="Shape 4215"/>
          <p:cNvSpPr/>
          <p:nvPr/>
        </p:nvSpPr>
        <p:spPr>
          <a:xfrm>
            <a:off x="878004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6" name="Shape 4216"/>
          <p:cNvSpPr/>
          <p:nvPr/>
        </p:nvSpPr>
        <p:spPr>
          <a:xfrm>
            <a:off x="860536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7" name="Shape 4217"/>
          <p:cNvSpPr/>
          <p:nvPr/>
        </p:nvSpPr>
        <p:spPr>
          <a:xfrm>
            <a:off x="842670" y="537657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5" y="0"/>
                </a:moveTo>
                <a:lnTo>
                  <a:pt x="1250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8" name="Shape 4218"/>
          <p:cNvSpPr/>
          <p:nvPr/>
        </p:nvSpPr>
        <p:spPr>
          <a:xfrm>
            <a:off x="837111" y="5360977"/>
            <a:ext cx="635" cy="15875"/>
          </a:xfrm>
          <a:custGeom>
            <a:avLst/>
            <a:gdLst/>
            <a:ahLst/>
            <a:cxnLst/>
            <a:rect l="0" t="0" r="0" b="0"/>
            <a:pathLst>
              <a:path w="634" h="15875" extrusionOk="0">
                <a:moveTo>
                  <a:pt x="594" y="15602"/>
                </a:moveTo>
                <a:lnTo>
                  <a:pt x="0" y="1560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9" name="Shape 4219"/>
          <p:cNvSpPr/>
          <p:nvPr/>
        </p:nvSpPr>
        <p:spPr>
          <a:xfrm>
            <a:off x="837111" y="533805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1"/>
                </a:moveTo>
                <a:lnTo>
                  <a:pt x="0" y="7801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0" name="Shape 4220"/>
          <p:cNvSpPr/>
          <p:nvPr/>
        </p:nvSpPr>
        <p:spPr>
          <a:xfrm>
            <a:off x="837111" y="531442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1" name="Shape 4221"/>
          <p:cNvSpPr/>
          <p:nvPr/>
        </p:nvSpPr>
        <p:spPr>
          <a:xfrm>
            <a:off x="837111" y="529150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2" name="Shape 4222"/>
          <p:cNvSpPr/>
          <p:nvPr/>
        </p:nvSpPr>
        <p:spPr>
          <a:xfrm>
            <a:off x="837111" y="526857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3" name="Shape 4223"/>
          <p:cNvSpPr/>
          <p:nvPr/>
        </p:nvSpPr>
        <p:spPr>
          <a:xfrm>
            <a:off x="837111" y="524565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1"/>
                </a:moveTo>
                <a:lnTo>
                  <a:pt x="0" y="7801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4" name="Shape 4224"/>
          <p:cNvSpPr/>
          <p:nvPr/>
        </p:nvSpPr>
        <p:spPr>
          <a:xfrm>
            <a:off x="837111" y="522273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5" name="Shape 4225"/>
          <p:cNvSpPr/>
          <p:nvPr/>
        </p:nvSpPr>
        <p:spPr>
          <a:xfrm>
            <a:off x="837111" y="519910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6" name="Shape 4226"/>
          <p:cNvSpPr/>
          <p:nvPr/>
        </p:nvSpPr>
        <p:spPr>
          <a:xfrm>
            <a:off x="837111" y="517618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7" name="Shape 4227"/>
          <p:cNvSpPr/>
          <p:nvPr/>
        </p:nvSpPr>
        <p:spPr>
          <a:xfrm>
            <a:off x="837111" y="515325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8" name="Shape 4228"/>
          <p:cNvSpPr/>
          <p:nvPr/>
        </p:nvSpPr>
        <p:spPr>
          <a:xfrm>
            <a:off x="837111" y="513033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9" name="Shape 4229"/>
          <p:cNvSpPr/>
          <p:nvPr/>
        </p:nvSpPr>
        <p:spPr>
          <a:xfrm>
            <a:off x="837111" y="510739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25"/>
                </a:moveTo>
                <a:lnTo>
                  <a:pt x="0" y="7925"/>
                </a:lnTo>
              </a:path>
            </a:pathLst>
          </a:custGeom>
          <a:noFill/>
          <a:ln w="158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0" name="Shape 4230"/>
          <p:cNvSpPr/>
          <p:nvPr/>
        </p:nvSpPr>
        <p:spPr>
          <a:xfrm>
            <a:off x="837111" y="508444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7948"/>
                </a:moveTo>
                <a:lnTo>
                  <a:pt x="0" y="7948"/>
                </a:lnTo>
              </a:path>
            </a:pathLst>
          </a:custGeom>
          <a:noFill/>
          <a:ln w="158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1" name="Shape 4231"/>
          <p:cNvSpPr/>
          <p:nvPr/>
        </p:nvSpPr>
        <p:spPr>
          <a:xfrm>
            <a:off x="837111" y="506084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2" name="Shape 4232"/>
          <p:cNvSpPr/>
          <p:nvPr/>
        </p:nvSpPr>
        <p:spPr>
          <a:xfrm>
            <a:off x="837111" y="503789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3" name="Shape 4233"/>
          <p:cNvSpPr/>
          <p:nvPr/>
        </p:nvSpPr>
        <p:spPr>
          <a:xfrm>
            <a:off x="837111" y="501505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4" name="Shape 4234"/>
          <p:cNvSpPr/>
          <p:nvPr/>
        </p:nvSpPr>
        <p:spPr>
          <a:xfrm>
            <a:off x="837111" y="499210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5" name="Shape 4235"/>
          <p:cNvSpPr/>
          <p:nvPr/>
        </p:nvSpPr>
        <p:spPr>
          <a:xfrm>
            <a:off x="837111" y="496916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6" name="Shape 4236"/>
          <p:cNvSpPr/>
          <p:nvPr/>
        </p:nvSpPr>
        <p:spPr>
          <a:xfrm>
            <a:off x="837111" y="494650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58"/>
                </a:moveTo>
                <a:lnTo>
                  <a:pt x="0" y="7758"/>
                </a:lnTo>
              </a:path>
            </a:pathLst>
          </a:custGeom>
          <a:noFill/>
          <a:ln w="155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7" name="Shape 4237"/>
          <p:cNvSpPr/>
          <p:nvPr/>
        </p:nvSpPr>
        <p:spPr>
          <a:xfrm>
            <a:off x="837111" y="492280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86"/>
                </a:moveTo>
                <a:lnTo>
                  <a:pt x="0" y="8186"/>
                </a:lnTo>
              </a:path>
            </a:pathLst>
          </a:custGeom>
          <a:noFill/>
          <a:ln w="163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8" name="Shape 4238"/>
          <p:cNvSpPr/>
          <p:nvPr/>
        </p:nvSpPr>
        <p:spPr>
          <a:xfrm>
            <a:off x="837111" y="489995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9" name="Shape 4239"/>
          <p:cNvSpPr/>
          <p:nvPr/>
        </p:nvSpPr>
        <p:spPr>
          <a:xfrm>
            <a:off x="837111" y="487701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0" name="Shape 4240"/>
          <p:cNvSpPr/>
          <p:nvPr/>
        </p:nvSpPr>
        <p:spPr>
          <a:xfrm>
            <a:off x="837111" y="485407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1" name="Shape 4241"/>
          <p:cNvSpPr/>
          <p:nvPr/>
        </p:nvSpPr>
        <p:spPr>
          <a:xfrm>
            <a:off x="837111" y="483113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6"/>
                </a:moveTo>
                <a:lnTo>
                  <a:pt x="0" y="7806"/>
                </a:lnTo>
              </a:path>
            </a:pathLst>
          </a:custGeom>
          <a:noFill/>
          <a:ln w="156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2" name="Shape 4242"/>
          <p:cNvSpPr/>
          <p:nvPr/>
        </p:nvSpPr>
        <p:spPr>
          <a:xfrm>
            <a:off x="837111" y="480752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3" name="Shape 4243"/>
          <p:cNvSpPr/>
          <p:nvPr/>
        </p:nvSpPr>
        <p:spPr>
          <a:xfrm>
            <a:off x="837111" y="478457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4" name="Shape 4244"/>
          <p:cNvSpPr/>
          <p:nvPr/>
        </p:nvSpPr>
        <p:spPr>
          <a:xfrm>
            <a:off x="837111" y="476163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82"/>
                </a:moveTo>
                <a:lnTo>
                  <a:pt x="0" y="8282"/>
                </a:lnTo>
              </a:path>
            </a:pathLst>
          </a:custGeom>
          <a:noFill/>
          <a:ln w="165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5" name="Shape 4245"/>
          <p:cNvSpPr/>
          <p:nvPr/>
        </p:nvSpPr>
        <p:spPr>
          <a:xfrm>
            <a:off x="837111" y="473878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234"/>
                </a:moveTo>
                <a:lnTo>
                  <a:pt x="0" y="8234"/>
                </a:lnTo>
              </a:path>
            </a:pathLst>
          </a:custGeom>
          <a:noFill/>
          <a:ln w="1645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6" name="Shape 4246"/>
          <p:cNvSpPr/>
          <p:nvPr/>
        </p:nvSpPr>
        <p:spPr>
          <a:xfrm>
            <a:off x="837111" y="4726413"/>
            <a:ext cx="0" cy="5715"/>
          </a:xfrm>
          <a:custGeom>
            <a:avLst/>
            <a:gdLst/>
            <a:ahLst/>
            <a:cxnLst/>
            <a:rect l="0" t="0" r="0" b="0"/>
            <a:pathLst>
              <a:path w="120000" h="5714" extrusionOk="0">
                <a:moveTo>
                  <a:pt x="0" y="2617"/>
                </a:moveTo>
                <a:lnTo>
                  <a:pt x="0" y="2617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7" name="Shape 4247"/>
          <p:cNvSpPr/>
          <p:nvPr/>
        </p:nvSpPr>
        <p:spPr>
          <a:xfrm>
            <a:off x="1059446" y="518114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28"/>
                </a:lnTo>
                <a:lnTo>
                  <a:pt x="45660" y="65228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8" name="Shape 4248"/>
          <p:cNvSpPr/>
          <p:nvPr/>
        </p:nvSpPr>
        <p:spPr>
          <a:xfrm>
            <a:off x="1059446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0" y="10157"/>
                </a:lnTo>
                <a:lnTo>
                  <a:pt x="0" y="9453"/>
                </a:lnTo>
                <a:lnTo>
                  <a:pt x="0" y="8748"/>
                </a:lnTo>
                <a:lnTo>
                  <a:pt x="591" y="8748"/>
                </a:lnTo>
                <a:lnTo>
                  <a:pt x="591" y="8034"/>
                </a:lnTo>
                <a:lnTo>
                  <a:pt x="591" y="7092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55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149" y="0"/>
                </a:lnTo>
                <a:lnTo>
                  <a:pt x="7740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9" name="Shape 4249"/>
          <p:cNvSpPr/>
          <p:nvPr/>
        </p:nvSpPr>
        <p:spPr>
          <a:xfrm>
            <a:off x="1071952" y="518114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0" name="Shape 4250"/>
          <p:cNvSpPr/>
          <p:nvPr/>
        </p:nvSpPr>
        <p:spPr>
          <a:xfrm>
            <a:off x="1089417" y="5181140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704"/>
                </a:lnTo>
                <a:lnTo>
                  <a:pt x="127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1" name="Shape 4251"/>
          <p:cNvSpPr/>
          <p:nvPr/>
        </p:nvSpPr>
        <p:spPr>
          <a:xfrm>
            <a:off x="1106298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783" y="2132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493"/>
                </a:lnTo>
                <a:lnTo>
                  <a:pt x="2375" y="4493"/>
                </a:lnTo>
                <a:lnTo>
                  <a:pt x="2375" y="5207"/>
                </a:lnTo>
                <a:lnTo>
                  <a:pt x="2375" y="5911"/>
                </a:lnTo>
                <a:lnTo>
                  <a:pt x="2375" y="6616"/>
                </a:lnTo>
                <a:lnTo>
                  <a:pt x="2375" y="7330"/>
                </a:lnTo>
                <a:lnTo>
                  <a:pt x="2375" y="8034"/>
                </a:lnTo>
                <a:lnTo>
                  <a:pt x="2375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2" name="Shape 4252"/>
          <p:cNvSpPr/>
          <p:nvPr/>
        </p:nvSpPr>
        <p:spPr>
          <a:xfrm>
            <a:off x="1106589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3" name="Shape 4253"/>
          <p:cNvSpPr/>
          <p:nvPr/>
        </p:nvSpPr>
        <p:spPr>
          <a:xfrm>
            <a:off x="1105107" y="522982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8034"/>
                </a:lnTo>
                <a:lnTo>
                  <a:pt x="3566" y="8739"/>
                </a:lnTo>
                <a:lnTo>
                  <a:pt x="3566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1575"/>
                </a:lnTo>
                <a:lnTo>
                  <a:pt x="2383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4" name="Shape 4254"/>
          <p:cNvSpPr/>
          <p:nvPr/>
        </p:nvSpPr>
        <p:spPr>
          <a:xfrm>
            <a:off x="1087634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5" name="Shape 4255"/>
          <p:cNvSpPr/>
          <p:nvPr/>
        </p:nvSpPr>
        <p:spPr>
          <a:xfrm>
            <a:off x="1070169" y="52463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6" name="Shape 4256"/>
          <p:cNvSpPr/>
          <p:nvPr/>
        </p:nvSpPr>
        <p:spPr>
          <a:xfrm>
            <a:off x="1059446" y="523336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957" y="12289"/>
                </a:lnTo>
                <a:lnTo>
                  <a:pt x="5957" y="12289"/>
                </a:lnTo>
                <a:lnTo>
                  <a:pt x="0" y="5197"/>
                </a:lnTo>
                <a:lnTo>
                  <a:pt x="0" y="4493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7" name="Shape 4257"/>
          <p:cNvSpPr/>
          <p:nvPr/>
        </p:nvSpPr>
        <p:spPr>
          <a:xfrm>
            <a:off x="1057361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8" name="Shape 4258"/>
          <p:cNvSpPr/>
          <p:nvPr/>
        </p:nvSpPr>
        <p:spPr>
          <a:xfrm>
            <a:off x="1059446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9" name="Shape 4259"/>
          <p:cNvSpPr/>
          <p:nvPr/>
        </p:nvSpPr>
        <p:spPr>
          <a:xfrm>
            <a:off x="1281585" y="508378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766" y="0"/>
                </a:lnTo>
                <a:lnTo>
                  <a:pt x="0" y="4950"/>
                </a:lnTo>
                <a:lnTo>
                  <a:pt x="0" y="60259"/>
                </a:lnTo>
                <a:lnTo>
                  <a:pt x="3766" y="65219"/>
                </a:lnTo>
                <a:lnTo>
                  <a:pt x="45652" y="65219"/>
                </a:lnTo>
                <a:lnTo>
                  <a:pt x="49427" y="60259"/>
                </a:lnTo>
                <a:lnTo>
                  <a:pt x="494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0" name="Shape 4260"/>
          <p:cNvSpPr/>
          <p:nvPr/>
        </p:nvSpPr>
        <p:spPr>
          <a:xfrm>
            <a:off x="1281585" y="5083783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7806"/>
                </a:lnTo>
                <a:lnTo>
                  <a:pt x="0" y="7044"/>
                </a:lnTo>
                <a:lnTo>
                  <a:pt x="0" y="7044"/>
                </a:lnTo>
                <a:lnTo>
                  <a:pt x="791" y="7044"/>
                </a:lnTo>
                <a:lnTo>
                  <a:pt x="791" y="5711"/>
                </a:lnTo>
                <a:lnTo>
                  <a:pt x="1383" y="5711"/>
                </a:lnTo>
                <a:lnTo>
                  <a:pt x="1383" y="4283"/>
                </a:lnTo>
                <a:lnTo>
                  <a:pt x="1983" y="4283"/>
                </a:lnTo>
                <a:lnTo>
                  <a:pt x="1983" y="3522"/>
                </a:lnTo>
                <a:lnTo>
                  <a:pt x="2574" y="3522"/>
                </a:lnTo>
                <a:lnTo>
                  <a:pt x="2574" y="2855"/>
                </a:lnTo>
                <a:lnTo>
                  <a:pt x="3174" y="2855"/>
                </a:lnTo>
                <a:lnTo>
                  <a:pt x="3174" y="2094"/>
                </a:lnTo>
                <a:lnTo>
                  <a:pt x="3766" y="2094"/>
                </a:lnTo>
                <a:lnTo>
                  <a:pt x="3766" y="1427"/>
                </a:lnTo>
                <a:lnTo>
                  <a:pt x="4366" y="1427"/>
                </a:lnTo>
                <a:lnTo>
                  <a:pt x="4957" y="1427"/>
                </a:lnTo>
                <a:lnTo>
                  <a:pt x="4957" y="666"/>
                </a:lnTo>
                <a:lnTo>
                  <a:pt x="5557" y="666"/>
                </a:lnTo>
                <a:lnTo>
                  <a:pt x="6149" y="666"/>
                </a:lnTo>
                <a:lnTo>
                  <a:pt x="6749" y="666"/>
                </a:lnTo>
                <a:lnTo>
                  <a:pt x="6749" y="0"/>
                </a:lnTo>
                <a:lnTo>
                  <a:pt x="73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1" name="Shape 4261"/>
          <p:cNvSpPr/>
          <p:nvPr/>
        </p:nvSpPr>
        <p:spPr>
          <a:xfrm>
            <a:off x="1294284" y="508378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2" name="Shape 4262"/>
          <p:cNvSpPr/>
          <p:nvPr/>
        </p:nvSpPr>
        <p:spPr>
          <a:xfrm>
            <a:off x="1311756" y="508378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1907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3" name="Shape 4263"/>
          <p:cNvSpPr/>
          <p:nvPr/>
        </p:nvSpPr>
        <p:spPr>
          <a:xfrm>
            <a:off x="1328429" y="5087305"/>
            <a:ext cx="3175" cy="15875"/>
          </a:xfrm>
          <a:custGeom>
            <a:avLst/>
            <a:gdLst/>
            <a:ahLst/>
            <a:cxnLst/>
            <a:rect l="0" t="0" r="0" b="0"/>
            <a:pathLst>
              <a:path w="3175" h="15875" extrusionOk="0">
                <a:moveTo>
                  <a:pt x="0" y="0"/>
                </a:moveTo>
                <a:lnTo>
                  <a:pt x="0" y="0"/>
                </a:lnTo>
                <a:lnTo>
                  <a:pt x="791" y="761"/>
                </a:lnTo>
                <a:lnTo>
                  <a:pt x="791" y="1427"/>
                </a:lnTo>
                <a:lnTo>
                  <a:pt x="1391" y="1427"/>
                </a:lnTo>
                <a:lnTo>
                  <a:pt x="1391" y="2189"/>
                </a:lnTo>
                <a:lnTo>
                  <a:pt x="1391" y="2855"/>
                </a:lnTo>
                <a:lnTo>
                  <a:pt x="1983" y="2855"/>
                </a:lnTo>
                <a:lnTo>
                  <a:pt x="1983" y="3522"/>
                </a:lnTo>
                <a:lnTo>
                  <a:pt x="1983" y="4283"/>
                </a:lnTo>
                <a:lnTo>
                  <a:pt x="1983" y="5235"/>
                </a:lnTo>
                <a:lnTo>
                  <a:pt x="2582" y="5235"/>
                </a:lnTo>
                <a:lnTo>
                  <a:pt x="2582" y="5902"/>
                </a:lnTo>
                <a:lnTo>
                  <a:pt x="2582" y="6663"/>
                </a:lnTo>
                <a:lnTo>
                  <a:pt x="2582" y="7330"/>
                </a:lnTo>
                <a:lnTo>
                  <a:pt x="2582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4" name="Shape 4264"/>
          <p:cNvSpPr/>
          <p:nvPr/>
        </p:nvSpPr>
        <p:spPr>
          <a:xfrm>
            <a:off x="1328928" y="510958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97"/>
                </a:moveTo>
                <a:lnTo>
                  <a:pt x="4168" y="16497"/>
                </a:lnTo>
                <a:lnTo>
                  <a:pt x="4168" y="0"/>
                </a:lnTo>
                <a:lnTo>
                  <a:pt x="0" y="0"/>
                </a:lnTo>
                <a:lnTo>
                  <a:pt x="0" y="164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5" name="Shape 4265"/>
          <p:cNvSpPr/>
          <p:nvPr/>
        </p:nvSpPr>
        <p:spPr>
          <a:xfrm>
            <a:off x="1327238" y="5132457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673"/>
                </a:lnTo>
                <a:lnTo>
                  <a:pt x="3774" y="6378"/>
                </a:lnTo>
                <a:lnTo>
                  <a:pt x="3774" y="7092"/>
                </a:lnTo>
                <a:lnTo>
                  <a:pt x="3774" y="7796"/>
                </a:lnTo>
                <a:lnTo>
                  <a:pt x="3174" y="7796"/>
                </a:lnTo>
                <a:lnTo>
                  <a:pt x="3174" y="8748"/>
                </a:lnTo>
                <a:lnTo>
                  <a:pt x="3174" y="9453"/>
                </a:lnTo>
                <a:lnTo>
                  <a:pt x="3174" y="10167"/>
                </a:lnTo>
                <a:lnTo>
                  <a:pt x="2582" y="10167"/>
                </a:lnTo>
                <a:lnTo>
                  <a:pt x="2582" y="10871"/>
                </a:lnTo>
                <a:lnTo>
                  <a:pt x="2582" y="11585"/>
                </a:lnTo>
                <a:lnTo>
                  <a:pt x="1983" y="11585"/>
                </a:lnTo>
                <a:lnTo>
                  <a:pt x="1983" y="12289"/>
                </a:lnTo>
                <a:lnTo>
                  <a:pt x="19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6" name="Shape 4266"/>
          <p:cNvSpPr/>
          <p:nvPr/>
        </p:nvSpPr>
        <p:spPr>
          <a:xfrm>
            <a:off x="1309965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7" name="Shape 4267"/>
          <p:cNvSpPr/>
          <p:nvPr/>
        </p:nvSpPr>
        <p:spPr>
          <a:xfrm>
            <a:off x="1292500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8" name="Shape 4268"/>
          <p:cNvSpPr/>
          <p:nvPr/>
        </p:nvSpPr>
        <p:spPr>
          <a:xfrm>
            <a:off x="1281585" y="513529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994"/>
                </a:moveTo>
                <a:lnTo>
                  <a:pt x="4957" y="12994"/>
                </a:lnTo>
                <a:lnTo>
                  <a:pt x="4366" y="12994"/>
                </a:lnTo>
                <a:lnTo>
                  <a:pt x="4366" y="12994"/>
                </a:lnTo>
                <a:lnTo>
                  <a:pt x="0" y="6616"/>
                </a:lnTo>
                <a:lnTo>
                  <a:pt x="0" y="5911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9" name="Shape 4269"/>
          <p:cNvSpPr/>
          <p:nvPr/>
        </p:nvSpPr>
        <p:spPr>
          <a:xfrm>
            <a:off x="1279501" y="511234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73"/>
                </a:moveTo>
                <a:lnTo>
                  <a:pt x="4168" y="16573"/>
                </a:lnTo>
                <a:lnTo>
                  <a:pt x="4168" y="0"/>
                </a:lnTo>
                <a:lnTo>
                  <a:pt x="0" y="0"/>
                </a:lnTo>
                <a:lnTo>
                  <a:pt x="0" y="165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0" name="Shape 4270"/>
          <p:cNvSpPr/>
          <p:nvPr/>
        </p:nvSpPr>
        <p:spPr>
          <a:xfrm>
            <a:off x="1281585" y="509463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1" name="Shape 4271"/>
          <p:cNvSpPr/>
          <p:nvPr/>
        </p:nvSpPr>
        <p:spPr>
          <a:xfrm>
            <a:off x="886541" y="4954315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6253" y="0"/>
                </a:moveTo>
                <a:lnTo>
                  <a:pt x="4168" y="0"/>
                </a:lnTo>
                <a:lnTo>
                  <a:pt x="0" y="4950"/>
                </a:lnTo>
                <a:lnTo>
                  <a:pt x="0" y="59974"/>
                </a:lnTo>
                <a:lnTo>
                  <a:pt x="4168" y="65209"/>
                </a:lnTo>
                <a:lnTo>
                  <a:pt x="46253" y="65209"/>
                </a:lnTo>
                <a:lnTo>
                  <a:pt x="49828" y="59974"/>
                </a:lnTo>
                <a:lnTo>
                  <a:pt x="49828" y="4950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2" name="Shape 4272"/>
          <p:cNvSpPr/>
          <p:nvPr/>
        </p:nvSpPr>
        <p:spPr>
          <a:xfrm>
            <a:off x="886541" y="4954315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900"/>
                </a:lnTo>
                <a:lnTo>
                  <a:pt x="594" y="9900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760"/>
                </a:lnTo>
                <a:lnTo>
                  <a:pt x="2977" y="2760"/>
                </a:lnTo>
                <a:lnTo>
                  <a:pt x="2977" y="2094"/>
                </a:lnTo>
                <a:lnTo>
                  <a:pt x="3572" y="2094"/>
                </a:lnTo>
                <a:lnTo>
                  <a:pt x="3572" y="1332"/>
                </a:lnTo>
                <a:lnTo>
                  <a:pt x="4168" y="1332"/>
                </a:lnTo>
                <a:lnTo>
                  <a:pt x="4764" y="1332"/>
                </a:lnTo>
                <a:lnTo>
                  <a:pt x="4764" y="666"/>
                </a:lnTo>
                <a:lnTo>
                  <a:pt x="5359" y="666"/>
                </a:lnTo>
                <a:lnTo>
                  <a:pt x="5955" y="666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3" name="Shape 4273"/>
          <p:cNvSpPr/>
          <p:nvPr/>
        </p:nvSpPr>
        <p:spPr>
          <a:xfrm>
            <a:off x="899643" y="495431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4" name="Shape 4274"/>
          <p:cNvSpPr/>
          <p:nvPr/>
        </p:nvSpPr>
        <p:spPr>
          <a:xfrm>
            <a:off x="917113" y="4954315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5" name="Shape 4275"/>
          <p:cNvSpPr/>
          <p:nvPr/>
        </p:nvSpPr>
        <p:spPr>
          <a:xfrm>
            <a:off x="933986" y="4957076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591" y="2189"/>
                </a:lnTo>
                <a:lnTo>
                  <a:pt x="1191" y="2189"/>
                </a:lnTo>
                <a:lnTo>
                  <a:pt x="1191" y="2855"/>
                </a:lnTo>
                <a:lnTo>
                  <a:pt x="1191" y="3617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6" name="Shape 4276"/>
          <p:cNvSpPr/>
          <p:nvPr/>
        </p:nvSpPr>
        <p:spPr>
          <a:xfrm>
            <a:off x="934285" y="4980018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7" name="Shape 4277"/>
          <p:cNvSpPr/>
          <p:nvPr/>
        </p:nvSpPr>
        <p:spPr>
          <a:xfrm>
            <a:off x="932003" y="5002960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0"/>
                </a:lnTo>
                <a:lnTo>
                  <a:pt x="4366" y="5711"/>
                </a:lnTo>
                <a:lnTo>
                  <a:pt x="4366" y="6378"/>
                </a:lnTo>
                <a:lnTo>
                  <a:pt x="4366" y="7044"/>
                </a:lnTo>
                <a:lnTo>
                  <a:pt x="3766" y="7044"/>
                </a:lnTo>
                <a:lnTo>
                  <a:pt x="3766" y="7806"/>
                </a:lnTo>
                <a:lnTo>
                  <a:pt x="3766" y="8472"/>
                </a:lnTo>
                <a:lnTo>
                  <a:pt x="3766" y="9234"/>
                </a:lnTo>
                <a:lnTo>
                  <a:pt x="3174" y="9234"/>
                </a:lnTo>
                <a:lnTo>
                  <a:pt x="3174" y="9900"/>
                </a:lnTo>
                <a:lnTo>
                  <a:pt x="3174" y="10662"/>
                </a:lnTo>
                <a:lnTo>
                  <a:pt x="2574" y="11328"/>
                </a:lnTo>
                <a:lnTo>
                  <a:pt x="2574" y="12090"/>
                </a:lnTo>
                <a:lnTo>
                  <a:pt x="1983" y="12090"/>
                </a:lnTo>
                <a:lnTo>
                  <a:pt x="1983" y="12756"/>
                </a:lnTo>
                <a:lnTo>
                  <a:pt x="1383" y="12756"/>
                </a:lnTo>
                <a:lnTo>
                  <a:pt x="1383" y="13422"/>
                </a:lnTo>
                <a:lnTo>
                  <a:pt x="791" y="13422"/>
                </a:lnTo>
                <a:lnTo>
                  <a:pt x="7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8" name="Shape 4278"/>
          <p:cNvSpPr/>
          <p:nvPr/>
        </p:nvSpPr>
        <p:spPr>
          <a:xfrm>
            <a:off x="915322" y="5019525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9" name="Shape 4279"/>
          <p:cNvSpPr/>
          <p:nvPr/>
        </p:nvSpPr>
        <p:spPr>
          <a:xfrm>
            <a:off x="897856" y="501952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0" name="Shape 4280"/>
          <p:cNvSpPr/>
          <p:nvPr/>
        </p:nvSpPr>
        <p:spPr>
          <a:xfrm>
            <a:off x="886541" y="5005816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756"/>
                </a:moveTo>
                <a:lnTo>
                  <a:pt x="5359" y="12756"/>
                </a:lnTo>
                <a:lnTo>
                  <a:pt x="5359" y="11994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1" name="Shape 4281"/>
          <p:cNvSpPr/>
          <p:nvPr/>
        </p:nvSpPr>
        <p:spPr>
          <a:xfrm>
            <a:off x="884457" y="4982874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2" name="Shape 4282"/>
          <p:cNvSpPr/>
          <p:nvPr/>
        </p:nvSpPr>
        <p:spPr>
          <a:xfrm>
            <a:off x="886541" y="496488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3" name="Shape 4283"/>
          <p:cNvSpPr/>
          <p:nvPr/>
        </p:nvSpPr>
        <p:spPr>
          <a:xfrm>
            <a:off x="1355626" y="527921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60259"/>
                </a:lnTo>
                <a:lnTo>
                  <a:pt x="3574" y="64514"/>
                </a:lnTo>
                <a:lnTo>
                  <a:pt x="45660" y="64514"/>
                </a:lnTo>
                <a:lnTo>
                  <a:pt x="49235" y="60259"/>
                </a:lnTo>
                <a:lnTo>
                  <a:pt x="49235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4" name="Shape 4284"/>
          <p:cNvSpPr/>
          <p:nvPr/>
        </p:nvSpPr>
        <p:spPr>
          <a:xfrm>
            <a:off x="1355626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7330"/>
                </a:lnTo>
                <a:lnTo>
                  <a:pt x="599" y="7330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91" y="4255"/>
                </a:lnTo>
                <a:lnTo>
                  <a:pt x="1791" y="3550"/>
                </a:lnTo>
                <a:lnTo>
                  <a:pt x="2383" y="2836"/>
                </a:lnTo>
                <a:lnTo>
                  <a:pt x="2383" y="2132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5" name="Shape 4285"/>
          <p:cNvSpPr/>
          <p:nvPr/>
        </p:nvSpPr>
        <p:spPr>
          <a:xfrm>
            <a:off x="1368133" y="527921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6" name="Shape 4286"/>
          <p:cNvSpPr/>
          <p:nvPr/>
        </p:nvSpPr>
        <p:spPr>
          <a:xfrm>
            <a:off x="1385606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7" name="Shape 4287"/>
          <p:cNvSpPr/>
          <p:nvPr/>
        </p:nvSpPr>
        <p:spPr>
          <a:xfrm>
            <a:off x="1402478" y="528204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493"/>
                </a:lnTo>
                <a:lnTo>
                  <a:pt x="2383" y="4493"/>
                </a:lnTo>
                <a:lnTo>
                  <a:pt x="2383" y="519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8" name="Shape 4288"/>
          <p:cNvSpPr/>
          <p:nvPr/>
        </p:nvSpPr>
        <p:spPr>
          <a:xfrm>
            <a:off x="1402777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9" name="Shape 4289"/>
          <p:cNvSpPr/>
          <p:nvPr/>
        </p:nvSpPr>
        <p:spPr>
          <a:xfrm>
            <a:off x="1401287" y="532789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73"/>
                </a:lnTo>
                <a:lnTo>
                  <a:pt x="3574" y="6378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748"/>
                </a:lnTo>
                <a:lnTo>
                  <a:pt x="2974" y="8748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157"/>
                </a:lnTo>
                <a:lnTo>
                  <a:pt x="2383" y="10157"/>
                </a:lnTo>
                <a:lnTo>
                  <a:pt x="2383" y="10871"/>
                </a:lnTo>
                <a:lnTo>
                  <a:pt x="2383" y="11575"/>
                </a:lnTo>
                <a:lnTo>
                  <a:pt x="1783" y="11575"/>
                </a:lnTo>
                <a:lnTo>
                  <a:pt x="1783" y="12289"/>
                </a:lnTo>
                <a:lnTo>
                  <a:pt x="1191" y="12289"/>
                </a:lnTo>
                <a:lnTo>
                  <a:pt x="1191" y="12994"/>
                </a:lnTo>
                <a:lnTo>
                  <a:pt x="0" y="13708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0" name="Shape 4290"/>
          <p:cNvSpPr/>
          <p:nvPr/>
        </p:nvSpPr>
        <p:spPr>
          <a:xfrm>
            <a:off x="1383814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1" name="Shape 4291"/>
          <p:cNvSpPr/>
          <p:nvPr/>
        </p:nvSpPr>
        <p:spPr>
          <a:xfrm>
            <a:off x="1366350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2" name="Shape 4292"/>
          <p:cNvSpPr/>
          <p:nvPr/>
        </p:nvSpPr>
        <p:spPr>
          <a:xfrm>
            <a:off x="1355626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9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3" name="Shape 4293"/>
          <p:cNvSpPr/>
          <p:nvPr/>
        </p:nvSpPr>
        <p:spPr>
          <a:xfrm>
            <a:off x="1353542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4" name="Shape 4294"/>
          <p:cNvSpPr/>
          <p:nvPr/>
        </p:nvSpPr>
        <p:spPr>
          <a:xfrm>
            <a:off x="1355626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5" name="Shape 4295"/>
          <p:cNvSpPr/>
          <p:nvPr/>
        </p:nvSpPr>
        <p:spPr>
          <a:xfrm>
            <a:off x="1404862" y="5116816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52" y="0"/>
                </a:moveTo>
                <a:lnTo>
                  <a:pt x="3566" y="0"/>
                </a:lnTo>
                <a:lnTo>
                  <a:pt x="0" y="4302"/>
                </a:lnTo>
                <a:lnTo>
                  <a:pt x="0" y="60069"/>
                </a:lnTo>
                <a:lnTo>
                  <a:pt x="3566" y="64324"/>
                </a:lnTo>
                <a:lnTo>
                  <a:pt x="45652" y="64324"/>
                </a:lnTo>
                <a:lnTo>
                  <a:pt x="49227" y="60069"/>
                </a:lnTo>
                <a:lnTo>
                  <a:pt x="49227" y="4302"/>
                </a:lnTo>
                <a:lnTo>
                  <a:pt x="45652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6" name="Shape 4296"/>
          <p:cNvSpPr/>
          <p:nvPr/>
        </p:nvSpPr>
        <p:spPr>
          <a:xfrm>
            <a:off x="1404861" y="511681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81"/>
                </a:moveTo>
                <a:lnTo>
                  <a:pt x="0" y="9967"/>
                </a:lnTo>
                <a:lnTo>
                  <a:pt x="0" y="9262"/>
                </a:lnTo>
                <a:lnTo>
                  <a:pt x="0" y="8548"/>
                </a:lnTo>
                <a:lnTo>
                  <a:pt x="0" y="7844"/>
                </a:lnTo>
                <a:lnTo>
                  <a:pt x="0" y="7844"/>
                </a:lnTo>
                <a:lnTo>
                  <a:pt x="591" y="7844"/>
                </a:lnTo>
                <a:lnTo>
                  <a:pt x="591" y="5721"/>
                </a:lnTo>
                <a:lnTo>
                  <a:pt x="1191" y="5721"/>
                </a:lnTo>
                <a:lnTo>
                  <a:pt x="1191" y="4302"/>
                </a:lnTo>
                <a:lnTo>
                  <a:pt x="1783" y="4302"/>
                </a:lnTo>
                <a:lnTo>
                  <a:pt x="1783" y="3588"/>
                </a:lnTo>
                <a:lnTo>
                  <a:pt x="2375" y="3588"/>
                </a:lnTo>
                <a:lnTo>
                  <a:pt x="2375" y="2884"/>
                </a:lnTo>
                <a:lnTo>
                  <a:pt x="2974" y="2884"/>
                </a:lnTo>
                <a:lnTo>
                  <a:pt x="2974" y="2170"/>
                </a:lnTo>
                <a:lnTo>
                  <a:pt x="3566" y="2170"/>
                </a:lnTo>
                <a:lnTo>
                  <a:pt x="3566" y="1427"/>
                </a:lnTo>
                <a:lnTo>
                  <a:pt x="4166" y="1427"/>
                </a:lnTo>
                <a:lnTo>
                  <a:pt x="4166" y="761"/>
                </a:lnTo>
                <a:lnTo>
                  <a:pt x="4758" y="761"/>
                </a:lnTo>
                <a:lnTo>
                  <a:pt x="5357" y="761"/>
                </a:lnTo>
                <a:lnTo>
                  <a:pt x="5357" y="0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7" name="Shape 4297"/>
          <p:cNvSpPr/>
          <p:nvPr/>
        </p:nvSpPr>
        <p:spPr>
          <a:xfrm>
            <a:off x="1417368" y="511681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8" name="Shape 4298"/>
          <p:cNvSpPr/>
          <p:nvPr/>
        </p:nvSpPr>
        <p:spPr>
          <a:xfrm>
            <a:off x="1434833" y="511681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9" name="Shape 4299"/>
          <p:cNvSpPr/>
          <p:nvPr/>
        </p:nvSpPr>
        <p:spPr>
          <a:xfrm>
            <a:off x="1451706" y="511970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704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791" y="2122"/>
                </a:lnTo>
                <a:lnTo>
                  <a:pt x="1791" y="2836"/>
                </a:lnTo>
                <a:lnTo>
                  <a:pt x="1791" y="3541"/>
                </a:lnTo>
                <a:lnTo>
                  <a:pt x="1791" y="4245"/>
                </a:lnTo>
                <a:lnTo>
                  <a:pt x="2383" y="4245"/>
                </a:lnTo>
                <a:lnTo>
                  <a:pt x="2383" y="4959"/>
                </a:lnTo>
                <a:lnTo>
                  <a:pt x="2383" y="5664"/>
                </a:lnTo>
                <a:lnTo>
                  <a:pt x="2383" y="6378"/>
                </a:lnTo>
                <a:lnTo>
                  <a:pt x="2383" y="7082"/>
                </a:lnTo>
                <a:lnTo>
                  <a:pt x="2383" y="7796"/>
                </a:lnTo>
                <a:lnTo>
                  <a:pt x="2383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0" name="Shape 4300"/>
          <p:cNvSpPr/>
          <p:nvPr/>
        </p:nvSpPr>
        <p:spPr>
          <a:xfrm>
            <a:off x="1454089" y="514191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1" name="Shape 4301"/>
          <p:cNvSpPr/>
          <p:nvPr/>
        </p:nvSpPr>
        <p:spPr>
          <a:xfrm>
            <a:off x="1450514" y="5165547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64"/>
                </a:lnTo>
                <a:lnTo>
                  <a:pt x="3574" y="6378"/>
                </a:lnTo>
                <a:lnTo>
                  <a:pt x="3574" y="7082"/>
                </a:lnTo>
                <a:lnTo>
                  <a:pt x="3574" y="7796"/>
                </a:lnTo>
                <a:lnTo>
                  <a:pt x="3574" y="8501"/>
                </a:lnTo>
                <a:lnTo>
                  <a:pt x="2982" y="8501"/>
                </a:lnTo>
                <a:lnTo>
                  <a:pt x="2982" y="9215"/>
                </a:lnTo>
                <a:lnTo>
                  <a:pt x="2982" y="9919"/>
                </a:lnTo>
                <a:lnTo>
                  <a:pt x="2982" y="10633"/>
                </a:lnTo>
                <a:lnTo>
                  <a:pt x="2383" y="10633"/>
                </a:lnTo>
                <a:lnTo>
                  <a:pt x="2383" y="11337"/>
                </a:lnTo>
                <a:lnTo>
                  <a:pt x="1791" y="11337"/>
                </a:lnTo>
                <a:lnTo>
                  <a:pt x="1791" y="12051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470"/>
                </a:lnTo>
                <a:lnTo>
                  <a:pt x="599" y="13470"/>
                </a:lnTo>
                <a:lnTo>
                  <a:pt x="599" y="14174"/>
                </a:lnTo>
                <a:lnTo>
                  <a:pt x="0" y="141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2" name="Shape 4302"/>
          <p:cNvSpPr/>
          <p:nvPr/>
        </p:nvSpPr>
        <p:spPr>
          <a:xfrm>
            <a:off x="1433050" y="518114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3" name="Shape 4303"/>
          <p:cNvSpPr/>
          <p:nvPr/>
        </p:nvSpPr>
        <p:spPr>
          <a:xfrm>
            <a:off x="1415577" y="518114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4" name="Shape 4304"/>
          <p:cNvSpPr/>
          <p:nvPr/>
        </p:nvSpPr>
        <p:spPr>
          <a:xfrm>
            <a:off x="1404861" y="516837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65"/>
                </a:moveTo>
                <a:lnTo>
                  <a:pt x="5357" y="12765"/>
                </a:lnTo>
                <a:lnTo>
                  <a:pt x="5357" y="12061"/>
                </a:lnTo>
                <a:lnTo>
                  <a:pt x="0" y="496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5" name="Shape 4305"/>
          <p:cNvSpPr/>
          <p:nvPr/>
        </p:nvSpPr>
        <p:spPr>
          <a:xfrm>
            <a:off x="1404861" y="514545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1"/>
                </a:moveTo>
                <a:lnTo>
                  <a:pt x="0" y="7801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6" name="Shape 4306"/>
          <p:cNvSpPr/>
          <p:nvPr/>
        </p:nvSpPr>
        <p:spPr>
          <a:xfrm>
            <a:off x="1404861" y="512749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7" name="Shape 4307"/>
          <p:cNvSpPr/>
          <p:nvPr/>
        </p:nvSpPr>
        <p:spPr>
          <a:xfrm>
            <a:off x="1454089" y="518114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28"/>
                </a:lnTo>
                <a:lnTo>
                  <a:pt x="45660" y="65228"/>
                </a:lnTo>
                <a:lnTo>
                  <a:pt x="49235" y="60259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8" name="Shape 4308"/>
          <p:cNvSpPr/>
          <p:nvPr/>
        </p:nvSpPr>
        <p:spPr>
          <a:xfrm>
            <a:off x="1454089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0" y="10157"/>
                </a:lnTo>
                <a:lnTo>
                  <a:pt x="0" y="9453"/>
                </a:lnTo>
                <a:lnTo>
                  <a:pt x="599" y="9453"/>
                </a:lnTo>
                <a:lnTo>
                  <a:pt x="599" y="8748"/>
                </a:lnTo>
                <a:lnTo>
                  <a:pt x="599" y="8034"/>
                </a:lnTo>
                <a:lnTo>
                  <a:pt x="599" y="7092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55"/>
                </a:lnTo>
                <a:lnTo>
                  <a:pt x="2383" y="4255"/>
                </a:lnTo>
                <a:lnTo>
                  <a:pt x="2383" y="3541"/>
                </a:lnTo>
                <a:lnTo>
                  <a:pt x="2974" y="3541"/>
                </a:lnTo>
                <a:lnTo>
                  <a:pt x="2974" y="2836"/>
                </a:lnTo>
                <a:lnTo>
                  <a:pt x="3574" y="2836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740" y="704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9" name="Shape 4309"/>
          <p:cNvSpPr/>
          <p:nvPr/>
        </p:nvSpPr>
        <p:spPr>
          <a:xfrm>
            <a:off x="1467187" y="518114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0" name="Shape 4310"/>
          <p:cNvSpPr/>
          <p:nvPr/>
        </p:nvSpPr>
        <p:spPr>
          <a:xfrm>
            <a:off x="1484660" y="518114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1515" y="704"/>
                </a:lnTo>
                <a:lnTo>
                  <a:pt x="121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1" name="Shape 4311"/>
          <p:cNvSpPr/>
          <p:nvPr/>
        </p:nvSpPr>
        <p:spPr>
          <a:xfrm>
            <a:off x="1501533" y="5184681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9" y="713"/>
                </a:lnTo>
                <a:lnTo>
                  <a:pt x="599" y="1418"/>
                </a:lnTo>
                <a:lnTo>
                  <a:pt x="599" y="2132"/>
                </a:lnTo>
                <a:lnTo>
                  <a:pt x="1191" y="2132"/>
                </a:lnTo>
                <a:lnTo>
                  <a:pt x="1191" y="2836"/>
                </a:lnTo>
                <a:lnTo>
                  <a:pt x="1191" y="3550"/>
                </a:lnTo>
                <a:lnTo>
                  <a:pt x="1791" y="3550"/>
                </a:lnTo>
                <a:lnTo>
                  <a:pt x="1791" y="4493"/>
                </a:lnTo>
                <a:lnTo>
                  <a:pt x="1791" y="5207"/>
                </a:lnTo>
                <a:lnTo>
                  <a:pt x="1791" y="5911"/>
                </a:lnTo>
                <a:lnTo>
                  <a:pt x="1791" y="6616"/>
                </a:lnTo>
                <a:lnTo>
                  <a:pt x="1791" y="7330"/>
                </a:lnTo>
                <a:lnTo>
                  <a:pt x="1791" y="8034"/>
                </a:lnTo>
                <a:lnTo>
                  <a:pt x="1791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2" name="Shape 4312"/>
          <p:cNvSpPr/>
          <p:nvPr/>
        </p:nvSpPr>
        <p:spPr>
          <a:xfrm>
            <a:off x="1503324" y="520690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3" name="Shape 4313"/>
          <p:cNvSpPr/>
          <p:nvPr/>
        </p:nvSpPr>
        <p:spPr>
          <a:xfrm>
            <a:off x="1499750" y="522982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8034"/>
                </a:lnTo>
                <a:lnTo>
                  <a:pt x="3574" y="8739"/>
                </a:lnTo>
                <a:lnTo>
                  <a:pt x="3574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974" y="11575"/>
                </a:lnTo>
                <a:lnTo>
                  <a:pt x="2383" y="11575"/>
                </a:lnTo>
                <a:lnTo>
                  <a:pt x="2383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4" name="Shape 4314"/>
          <p:cNvSpPr/>
          <p:nvPr/>
        </p:nvSpPr>
        <p:spPr>
          <a:xfrm>
            <a:off x="1482277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5" name="Shape 4315"/>
          <p:cNvSpPr/>
          <p:nvPr/>
        </p:nvSpPr>
        <p:spPr>
          <a:xfrm>
            <a:off x="1464812" y="52463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6" name="Shape 4316"/>
          <p:cNvSpPr/>
          <p:nvPr/>
        </p:nvSpPr>
        <p:spPr>
          <a:xfrm>
            <a:off x="1454089" y="523336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957" y="12289"/>
                </a:lnTo>
                <a:lnTo>
                  <a:pt x="5957" y="12289"/>
                </a:lnTo>
                <a:lnTo>
                  <a:pt x="1783" y="9453"/>
                </a:lnTo>
                <a:lnTo>
                  <a:pt x="1783" y="8748"/>
                </a:lnTo>
                <a:lnTo>
                  <a:pt x="1783" y="8034"/>
                </a:lnTo>
                <a:lnTo>
                  <a:pt x="1191" y="8034"/>
                </a:lnTo>
                <a:lnTo>
                  <a:pt x="1191" y="8034"/>
                </a:lnTo>
                <a:lnTo>
                  <a:pt x="1191" y="6616"/>
                </a:lnTo>
                <a:lnTo>
                  <a:pt x="599" y="6616"/>
                </a:lnTo>
                <a:lnTo>
                  <a:pt x="599" y="5911"/>
                </a:lnTo>
                <a:lnTo>
                  <a:pt x="599" y="5197"/>
                </a:lnTo>
                <a:lnTo>
                  <a:pt x="599" y="4493"/>
                </a:lnTo>
                <a:lnTo>
                  <a:pt x="0" y="4493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7" name="Shape 4317"/>
          <p:cNvSpPr/>
          <p:nvPr/>
        </p:nvSpPr>
        <p:spPr>
          <a:xfrm>
            <a:off x="1454089" y="520973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8" name="Shape 4318"/>
          <p:cNvSpPr/>
          <p:nvPr/>
        </p:nvSpPr>
        <p:spPr>
          <a:xfrm>
            <a:off x="1454089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9" name="Shape 4319"/>
          <p:cNvSpPr/>
          <p:nvPr/>
        </p:nvSpPr>
        <p:spPr>
          <a:xfrm>
            <a:off x="1157908" y="4856928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188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27" y="59974"/>
                </a:lnTo>
                <a:lnTo>
                  <a:pt x="49227" y="4188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0" name="Shape 4320"/>
          <p:cNvSpPr/>
          <p:nvPr/>
        </p:nvSpPr>
        <p:spPr>
          <a:xfrm>
            <a:off x="1157908" y="4856928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8472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188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1" name="Shape 4321"/>
          <p:cNvSpPr/>
          <p:nvPr/>
        </p:nvSpPr>
        <p:spPr>
          <a:xfrm>
            <a:off x="1171207" y="4856928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2" name="Shape 4322"/>
          <p:cNvSpPr/>
          <p:nvPr/>
        </p:nvSpPr>
        <p:spPr>
          <a:xfrm>
            <a:off x="1188480" y="485692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3" name="Shape 4323"/>
          <p:cNvSpPr/>
          <p:nvPr/>
        </p:nvSpPr>
        <p:spPr>
          <a:xfrm>
            <a:off x="1205353" y="4859784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7710"/>
                </a:lnTo>
                <a:lnTo>
                  <a:pt x="17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4" name="Shape 4324"/>
          <p:cNvSpPr/>
          <p:nvPr/>
        </p:nvSpPr>
        <p:spPr>
          <a:xfrm>
            <a:off x="1205052" y="488196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5" name="Shape 4325"/>
          <p:cNvSpPr/>
          <p:nvPr/>
        </p:nvSpPr>
        <p:spPr>
          <a:xfrm>
            <a:off x="1203569" y="490557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6" name="Shape 4326"/>
          <p:cNvSpPr/>
          <p:nvPr/>
        </p:nvSpPr>
        <p:spPr>
          <a:xfrm>
            <a:off x="1186688" y="492118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7" name="Shape 4327"/>
          <p:cNvSpPr/>
          <p:nvPr/>
        </p:nvSpPr>
        <p:spPr>
          <a:xfrm>
            <a:off x="1168824" y="492118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8" name="Shape 4328"/>
          <p:cNvSpPr/>
          <p:nvPr/>
        </p:nvSpPr>
        <p:spPr>
          <a:xfrm>
            <a:off x="1157908" y="490843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2090"/>
                </a:lnTo>
                <a:lnTo>
                  <a:pt x="4766" y="12090"/>
                </a:lnTo>
                <a:lnTo>
                  <a:pt x="4166" y="12090"/>
                </a:lnTo>
                <a:lnTo>
                  <a:pt x="4166" y="1209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9" name="Shape 4329"/>
          <p:cNvSpPr/>
          <p:nvPr/>
        </p:nvSpPr>
        <p:spPr>
          <a:xfrm>
            <a:off x="1155824" y="4885487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0" name="Shape 4330"/>
          <p:cNvSpPr/>
          <p:nvPr/>
        </p:nvSpPr>
        <p:spPr>
          <a:xfrm>
            <a:off x="1157908" y="486749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3"/>
                </a:moveTo>
                <a:lnTo>
                  <a:pt x="0" y="5473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1" name="Shape 4331"/>
          <p:cNvSpPr/>
          <p:nvPr/>
        </p:nvSpPr>
        <p:spPr>
          <a:xfrm>
            <a:off x="886541" y="5279212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255"/>
                </a:lnTo>
                <a:lnTo>
                  <a:pt x="0" y="60259"/>
                </a:lnTo>
                <a:lnTo>
                  <a:pt x="4168" y="64514"/>
                </a:lnTo>
                <a:lnTo>
                  <a:pt x="46253" y="64514"/>
                </a:lnTo>
                <a:lnTo>
                  <a:pt x="49828" y="60259"/>
                </a:lnTo>
                <a:lnTo>
                  <a:pt x="49828" y="4255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2" name="Shape 4332"/>
          <p:cNvSpPr/>
          <p:nvPr/>
        </p:nvSpPr>
        <p:spPr>
          <a:xfrm>
            <a:off x="886541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10167"/>
                </a:lnTo>
                <a:lnTo>
                  <a:pt x="594" y="10167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9"/>
                </a:lnTo>
                <a:lnTo>
                  <a:pt x="1786" y="4959"/>
                </a:lnTo>
                <a:lnTo>
                  <a:pt x="1786" y="3550"/>
                </a:lnTo>
                <a:lnTo>
                  <a:pt x="2382" y="3550"/>
                </a:lnTo>
                <a:lnTo>
                  <a:pt x="2382" y="2836"/>
                </a:lnTo>
                <a:lnTo>
                  <a:pt x="2977" y="2836"/>
                </a:lnTo>
                <a:lnTo>
                  <a:pt x="2977" y="2132"/>
                </a:lnTo>
                <a:lnTo>
                  <a:pt x="3572" y="2132"/>
                </a:lnTo>
                <a:lnTo>
                  <a:pt x="3572" y="1418"/>
                </a:lnTo>
                <a:lnTo>
                  <a:pt x="4168" y="1418"/>
                </a:lnTo>
                <a:lnTo>
                  <a:pt x="4764" y="1418"/>
                </a:lnTo>
                <a:lnTo>
                  <a:pt x="4764" y="713"/>
                </a:lnTo>
                <a:lnTo>
                  <a:pt x="5359" y="713"/>
                </a:lnTo>
                <a:lnTo>
                  <a:pt x="5359" y="0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3" name="Shape 4333"/>
          <p:cNvSpPr/>
          <p:nvPr/>
        </p:nvSpPr>
        <p:spPr>
          <a:xfrm>
            <a:off x="899643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4" name="Shape 4334"/>
          <p:cNvSpPr/>
          <p:nvPr/>
        </p:nvSpPr>
        <p:spPr>
          <a:xfrm>
            <a:off x="917113" y="527921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5" name="Shape 4335"/>
          <p:cNvSpPr/>
          <p:nvPr/>
        </p:nvSpPr>
        <p:spPr>
          <a:xfrm>
            <a:off x="933986" y="528204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6" name="Shape 4336"/>
          <p:cNvSpPr/>
          <p:nvPr/>
        </p:nvSpPr>
        <p:spPr>
          <a:xfrm>
            <a:off x="934285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7" name="Shape 4337"/>
          <p:cNvSpPr/>
          <p:nvPr/>
        </p:nvSpPr>
        <p:spPr>
          <a:xfrm>
            <a:off x="932003" y="5327896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9"/>
                </a:lnTo>
                <a:lnTo>
                  <a:pt x="4366" y="5673"/>
                </a:lnTo>
                <a:lnTo>
                  <a:pt x="4366" y="6378"/>
                </a:lnTo>
                <a:lnTo>
                  <a:pt x="3766" y="6378"/>
                </a:lnTo>
                <a:lnTo>
                  <a:pt x="3766" y="7330"/>
                </a:lnTo>
                <a:lnTo>
                  <a:pt x="3766" y="8034"/>
                </a:lnTo>
                <a:lnTo>
                  <a:pt x="3766" y="8748"/>
                </a:lnTo>
                <a:lnTo>
                  <a:pt x="3766" y="9453"/>
                </a:lnTo>
                <a:lnTo>
                  <a:pt x="3174" y="9453"/>
                </a:lnTo>
                <a:lnTo>
                  <a:pt x="3174" y="10157"/>
                </a:lnTo>
                <a:lnTo>
                  <a:pt x="3174" y="10871"/>
                </a:lnTo>
                <a:lnTo>
                  <a:pt x="2574" y="10871"/>
                </a:lnTo>
                <a:lnTo>
                  <a:pt x="2574" y="11575"/>
                </a:lnTo>
                <a:lnTo>
                  <a:pt x="2574" y="12289"/>
                </a:lnTo>
                <a:lnTo>
                  <a:pt x="1983" y="12289"/>
                </a:lnTo>
                <a:lnTo>
                  <a:pt x="1983" y="12994"/>
                </a:lnTo>
                <a:lnTo>
                  <a:pt x="1383" y="12994"/>
                </a:lnTo>
                <a:lnTo>
                  <a:pt x="1383" y="13708"/>
                </a:lnTo>
                <a:lnTo>
                  <a:pt x="791" y="13708"/>
                </a:lnTo>
                <a:lnTo>
                  <a:pt x="7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8" name="Shape 4338"/>
          <p:cNvSpPr/>
          <p:nvPr/>
        </p:nvSpPr>
        <p:spPr>
          <a:xfrm>
            <a:off x="915322" y="534372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9" name="Shape 4339"/>
          <p:cNvSpPr/>
          <p:nvPr/>
        </p:nvSpPr>
        <p:spPr>
          <a:xfrm>
            <a:off x="897856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0" name="Shape 4340"/>
          <p:cNvSpPr/>
          <p:nvPr/>
        </p:nvSpPr>
        <p:spPr>
          <a:xfrm>
            <a:off x="886541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994"/>
                </a:moveTo>
                <a:lnTo>
                  <a:pt x="5955" y="12289"/>
                </a:lnTo>
                <a:lnTo>
                  <a:pt x="5359" y="12289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1" name="Shape 4341"/>
          <p:cNvSpPr/>
          <p:nvPr/>
        </p:nvSpPr>
        <p:spPr>
          <a:xfrm>
            <a:off x="884457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2" name="Shape 4342"/>
          <p:cNvSpPr/>
          <p:nvPr/>
        </p:nvSpPr>
        <p:spPr>
          <a:xfrm>
            <a:off x="886541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3" name="Shape 4343"/>
          <p:cNvSpPr/>
          <p:nvPr/>
        </p:nvSpPr>
        <p:spPr>
          <a:xfrm>
            <a:off x="1059446" y="479171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4" name="Shape 4344"/>
          <p:cNvSpPr/>
          <p:nvPr/>
        </p:nvSpPr>
        <p:spPr>
          <a:xfrm>
            <a:off x="1059446" y="479171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090"/>
                </a:lnTo>
                <a:lnTo>
                  <a:pt x="0" y="942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5" name="Shape 4345"/>
          <p:cNvSpPr/>
          <p:nvPr/>
        </p:nvSpPr>
        <p:spPr>
          <a:xfrm>
            <a:off x="1071952" y="479171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6" name="Shape 4346"/>
          <p:cNvSpPr/>
          <p:nvPr/>
        </p:nvSpPr>
        <p:spPr>
          <a:xfrm>
            <a:off x="1089417" y="479171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7" name="Shape 4347"/>
          <p:cNvSpPr/>
          <p:nvPr/>
        </p:nvSpPr>
        <p:spPr>
          <a:xfrm>
            <a:off x="1106298" y="4795241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83" y="2094"/>
                </a:lnTo>
                <a:lnTo>
                  <a:pt x="1783" y="2855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4283"/>
                </a:lnTo>
                <a:lnTo>
                  <a:pt x="2375" y="4950"/>
                </a:lnTo>
                <a:lnTo>
                  <a:pt x="2375" y="5902"/>
                </a:lnTo>
                <a:lnTo>
                  <a:pt x="2375" y="6568"/>
                </a:lnTo>
                <a:lnTo>
                  <a:pt x="2375" y="7330"/>
                </a:lnTo>
                <a:lnTo>
                  <a:pt x="2375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8" name="Shape 4348"/>
          <p:cNvSpPr/>
          <p:nvPr/>
        </p:nvSpPr>
        <p:spPr>
          <a:xfrm>
            <a:off x="1106589" y="4817422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5897"/>
                </a:moveTo>
                <a:lnTo>
                  <a:pt x="4168" y="15897"/>
                </a:lnTo>
                <a:lnTo>
                  <a:pt x="4168" y="0"/>
                </a:lnTo>
                <a:lnTo>
                  <a:pt x="0" y="0"/>
                </a:lnTo>
                <a:lnTo>
                  <a:pt x="0" y="158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9" name="Shape 4349"/>
          <p:cNvSpPr/>
          <p:nvPr/>
        </p:nvSpPr>
        <p:spPr>
          <a:xfrm>
            <a:off x="1105107" y="484036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424"/>
                </a:lnTo>
                <a:lnTo>
                  <a:pt x="2974" y="10186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614"/>
                </a:lnTo>
                <a:lnTo>
                  <a:pt x="1783" y="11614"/>
                </a:lnTo>
                <a:lnTo>
                  <a:pt x="1783" y="12280"/>
                </a:lnTo>
                <a:lnTo>
                  <a:pt x="1783" y="13041"/>
                </a:lnTo>
                <a:lnTo>
                  <a:pt x="17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0" name="Shape 4350"/>
          <p:cNvSpPr/>
          <p:nvPr/>
        </p:nvSpPr>
        <p:spPr>
          <a:xfrm>
            <a:off x="1087634" y="4856928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1" name="Shape 4351"/>
          <p:cNvSpPr/>
          <p:nvPr/>
        </p:nvSpPr>
        <p:spPr>
          <a:xfrm>
            <a:off x="1070169" y="485692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2" name="Shape 4352"/>
          <p:cNvSpPr/>
          <p:nvPr/>
        </p:nvSpPr>
        <p:spPr>
          <a:xfrm>
            <a:off x="1059446" y="484322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46"/>
                </a:moveTo>
                <a:lnTo>
                  <a:pt x="5357" y="12946"/>
                </a:lnTo>
                <a:lnTo>
                  <a:pt x="5357" y="12280"/>
                </a:lnTo>
                <a:lnTo>
                  <a:pt x="4766" y="12280"/>
                </a:lnTo>
                <a:lnTo>
                  <a:pt x="4166" y="12280"/>
                </a:lnTo>
                <a:lnTo>
                  <a:pt x="4166" y="11518"/>
                </a:lnTo>
                <a:lnTo>
                  <a:pt x="2383" y="10186"/>
                </a:lnTo>
                <a:lnTo>
                  <a:pt x="1783" y="10186"/>
                </a:lnTo>
                <a:lnTo>
                  <a:pt x="1783" y="9424"/>
                </a:lnTo>
                <a:lnTo>
                  <a:pt x="1783" y="8758"/>
                </a:lnTo>
                <a:lnTo>
                  <a:pt x="1191" y="8758"/>
                </a:lnTo>
                <a:lnTo>
                  <a:pt x="591" y="7330"/>
                </a:lnTo>
                <a:lnTo>
                  <a:pt x="591" y="6568"/>
                </a:lnTo>
                <a:lnTo>
                  <a:pt x="591" y="5616"/>
                </a:lnTo>
                <a:lnTo>
                  <a:pt x="591" y="4950"/>
                </a:lnTo>
                <a:lnTo>
                  <a:pt x="0" y="4950"/>
                </a:lnTo>
                <a:lnTo>
                  <a:pt x="0" y="4950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3" name="Shape 4353"/>
          <p:cNvSpPr/>
          <p:nvPr/>
        </p:nvSpPr>
        <p:spPr>
          <a:xfrm>
            <a:off x="1057361" y="4820277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4" name="Shape 4354"/>
          <p:cNvSpPr/>
          <p:nvPr/>
        </p:nvSpPr>
        <p:spPr>
          <a:xfrm>
            <a:off x="1059446" y="4802571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5" name="Shape 4355"/>
          <p:cNvSpPr/>
          <p:nvPr/>
        </p:nvSpPr>
        <p:spPr>
          <a:xfrm>
            <a:off x="1232349" y="475887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0"/>
                </a:lnTo>
                <a:lnTo>
                  <a:pt x="0" y="59974"/>
                </a:lnTo>
                <a:lnTo>
                  <a:pt x="3774" y="64924"/>
                </a:lnTo>
                <a:lnTo>
                  <a:pt x="45660" y="64924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6" name="Shape 4356"/>
          <p:cNvSpPr/>
          <p:nvPr/>
        </p:nvSpPr>
        <p:spPr>
          <a:xfrm>
            <a:off x="1232349" y="4758876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044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91" y="4188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774" y="2094"/>
                </a:lnTo>
                <a:lnTo>
                  <a:pt x="3774" y="1332"/>
                </a:lnTo>
                <a:lnTo>
                  <a:pt x="4366" y="1332"/>
                </a:lnTo>
                <a:lnTo>
                  <a:pt x="4965" y="1332"/>
                </a:lnTo>
                <a:lnTo>
                  <a:pt x="4965" y="666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7348" y="666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7" name="Shape 4357"/>
          <p:cNvSpPr/>
          <p:nvPr/>
        </p:nvSpPr>
        <p:spPr>
          <a:xfrm>
            <a:off x="1245056" y="475887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8" name="Shape 4358"/>
          <p:cNvSpPr/>
          <p:nvPr/>
        </p:nvSpPr>
        <p:spPr>
          <a:xfrm>
            <a:off x="1262521" y="4758876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666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9" name="Shape 4359"/>
          <p:cNvSpPr/>
          <p:nvPr/>
        </p:nvSpPr>
        <p:spPr>
          <a:xfrm>
            <a:off x="1279202" y="47623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0" name="Shape 4360"/>
          <p:cNvSpPr/>
          <p:nvPr/>
        </p:nvSpPr>
        <p:spPr>
          <a:xfrm>
            <a:off x="1279501" y="478457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1" name="Shape 4361"/>
          <p:cNvSpPr/>
          <p:nvPr/>
        </p:nvSpPr>
        <p:spPr>
          <a:xfrm>
            <a:off x="1277411" y="4807521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74" y="0"/>
                </a:moveTo>
                <a:lnTo>
                  <a:pt x="4174" y="5711"/>
                </a:lnTo>
                <a:lnTo>
                  <a:pt x="4174" y="6378"/>
                </a:lnTo>
                <a:lnTo>
                  <a:pt x="4174" y="7044"/>
                </a:lnTo>
                <a:lnTo>
                  <a:pt x="4174" y="7806"/>
                </a:lnTo>
                <a:lnTo>
                  <a:pt x="4174" y="7806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9234"/>
                </a:lnTo>
                <a:lnTo>
                  <a:pt x="3574" y="9900"/>
                </a:lnTo>
                <a:lnTo>
                  <a:pt x="2982" y="9900"/>
                </a:lnTo>
                <a:lnTo>
                  <a:pt x="2982" y="10662"/>
                </a:lnTo>
                <a:lnTo>
                  <a:pt x="2982" y="11328"/>
                </a:lnTo>
                <a:lnTo>
                  <a:pt x="2383" y="11328"/>
                </a:lnTo>
                <a:lnTo>
                  <a:pt x="2383" y="12090"/>
                </a:lnTo>
                <a:lnTo>
                  <a:pt x="2383" y="12756"/>
                </a:lnTo>
                <a:lnTo>
                  <a:pt x="1791" y="12756"/>
                </a:lnTo>
                <a:lnTo>
                  <a:pt x="1791" y="13422"/>
                </a:lnTo>
                <a:lnTo>
                  <a:pt x="1191" y="13422"/>
                </a:lnTo>
                <a:lnTo>
                  <a:pt x="1191" y="14184"/>
                </a:lnTo>
                <a:lnTo>
                  <a:pt x="599" y="14184"/>
                </a:lnTo>
                <a:lnTo>
                  <a:pt x="599" y="14850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2" name="Shape 4362"/>
          <p:cNvSpPr/>
          <p:nvPr/>
        </p:nvSpPr>
        <p:spPr>
          <a:xfrm>
            <a:off x="1260738" y="482380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3" name="Shape 4363"/>
          <p:cNvSpPr/>
          <p:nvPr/>
        </p:nvSpPr>
        <p:spPr>
          <a:xfrm>
            <a:off x="1243265" y="482380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4" name="Shape 4364"/>
          <p:cNvSpPr/>
          <p:nvPr/>
        </p:nvSpPr>
        <p:spPr>
          <a:xfrm>
            <a:off x="1232349" y="48110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756"/>
                </a:moveTo>
                <a:lnTo>
                  <a:pt x="5557" y="12090"/>
                </a:lnTo>
                <a:lnTo>
                  <a:pt x="4965" y="12090"/>
                </a:lnTo>
                <a:lnTo>
                  <a:pt x="1791" y="9900"/>
                </a:lnTo>
                <a:lnTo>
                  <a:pt x="1791" y="9234"/>
                </a:lnTo>
                <a:lnTo>
                  <a:pt x="1791" y="8567"/>
                </a:lnTo>
                <a:lnTo>
                  <a:pt x="1191" y="8567"/>
                </a:lnTo>
                <a:lnTo>
                  <a:pt x="1191" y="7806"/>
                </a:lnTo>
                <a:lnTo>
                  <a:pt x="599" y="7806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5" name="Shape 4365"/>
          <p:cNvSpPr/>
          <p:nvPr/>
        </p:nvSpPr>
        <p:spPr>
          <a:xfrm>
            <a:off x="1230265" y="478743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6" name="Shape 4366"/>
          <p:cNvSpPr/>
          <p:nvPr/>
        </p:nvSpPr>
        <p:spPr>
          <a:xfrm>
            <a:off x="1232349" y="477020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7" name="Shape 4367"/>
          <p:cNvSpPr/>
          <p:nvPr/>
        </p:nvSpPr>
        <p:spPr>
          <a:xfrm>
            <a:off x="936369" y="508378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19"/>
                </a:lnTo>
                <a:lnTo>
                  <a:pt x="45652" y="6521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8" name="Shape 4368"/>
          <p:cNvSpPr/>
          <p:nvPr/>
        </p:nvSpPr>
        <p:spPr>
          <a:xfrm>
            <a:off x="936369" y="5083783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7806"/>
                </a:lnTo>
                <a:lnTo>
                  <a:pt x="0" y="7044"/>
                </a:lnTo>
                <a:lnTo>
                  <a:pt x="0" y="7044"/>
                </a:lnTo>
                <a:lnTo>
                  <a:pt x="591" y="7044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9" name="Shape 4369"/>
          <p:cNvSpPr/>
          <p:nvPr/>
        </p:nvSpPr>
        <p:spPr>
          <a:xfrm>
            <a:off x="948876" y="508378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0" name="Shape 4370"/>
          <p:cNvSpPr/>
          <p:nvPr/>
        </p:nvSpPr>
        <p:spPr>
          <a:xfrm>
            <a:off x="966340" y="508378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1" name="Shape 4371"/>
          <p:cNvSpPr/>
          <p:nvPr/>
        </p:nvSpPr>
        <p:spPr>
          <a:xfrm>
            <a:off x="983213" y="508730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1791" y="5235"/>
                </a:lnTo>
                <a:lnTo>
                  <a:pt x="2383" y="5235"/>
                </a:lnTo>
                <a:lnTo>
                  <a:pt x="2383" y="5902"/>
                </a:lnTo>
                <a:lnTo>
                  <a:pt x="2383" y="6663"/>
                </a:lnTo>
                <a:lnTo>
                  <a:pt x="2383" y="7330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2" name="Shape 4372"/>
          <p:cNvSpPr/>
          <p:nvPr/>
        </p:nvSpPr>
        <p:spPr>
          <a:xfrm>
            <a:off x="983512" y="510958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97"/>
                </a:moveTo>
                <a:lnTo>
                  <a:pt x="4168" y="16497"/>
                </a:lnTo>
                <a:lnTo>
                  <a:pt x="4168" y="0"/>
                </a:lnTo>
                <a:lnTo>
                  <a:pt x="0" y="0"/>
                </a:lnTo>
                <a:lnTo>
                  <a:pt x="0" y="164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3" name="Shape 4373"/>
          <p:cNvSpPr/>
          <p:nvPr/>
        </p:nvSpPr>
        <p:spPr>
          <a:xfrm>
            <a:off x="982022" y="5132457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7796"/>
                </a:lnTo>
                <a:lnTo>
                  <a:pt x="3574" y="7796"/>
                </a:lnTo>
                <a:lnTo>
                  <a:pt x="2982" y="7796"/>
                </a:lnTo>
                <a:lnTo>
                  <a:pt x="2982" y="8748"/>
                </a:lnTo>
                <a:lnTo>
                  <a:pt x="2982" y="9453"/>
                </a:lnTo>
                <a:lnTo>
                  <a:pt x="2982" y="10167"/>
                </a:lnTo>
                <a:lnTo>
                  <a:pt x="2383" y="10167"/>
                </a:lnTo>
                <a:lnTo>
                  <a:pt x="2383" y="10871"/>
                </a:lnTo>
                <a:lnTo>
                  <a:pt x="2383" y="11585"/>
                </a:lnTo>
                <a:lnTo>
                  <a:pt x="1791" y="11585"/>
                </a:lnTo>
                <a:lnTo>
                  <a:pt x="1791" y="12289"/>
                </a:lnTo>
                <a:lnTo>
                  <a:pt x="1791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4" name="Shape 4374"/>
          <p:cNvSpPr/>
          <p:nvPr/>
        </p:nvSpPr>
        <p:spPr>
          <a:xfrm>
            <a:off x="964557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5" name="Shape 4375"/>
          <p:cNvSpPr/>
          <p:nvPr/>
        </p:nvSpPr>
        <p:spPr>
          <a:xfrm>
            <a:off x="947084" y="514900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6" name="Shape 4376"/>
          <p:cNvSpPr/>
          <p:nvPr/>
        </p:nvSpPr>
        <p:spPr>
          <a:xfrm>
            <a:off x="936369" y="513529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94"/>
                </a:moveTo>
                <a:lnTo>
                  <a:pt x="4766" y="12994"/>
                </a:lnTo>
                <a:lnTo>
                  <a:pt x="4166" y="12994"/>
                </a:lnTo>
                <a:lnTo>
                  <a:pt x="4166" y="12994"/>
                </a:lnTo>
                <a:lnTo>
                  <a:pt x="2974" y="11575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0157"/>
                </a:lnTo>
                <a:lnTo>
                  <a:pt x="1783" y="10157"/>
                </a:lnTo>
                <a:lnTo>
                  <a:pt x="1783" y="9453"/>
                </a:lnTo>
                <a:lnTo>
                  <a:pt x="1191" y="9453"/>
                </a:lnTo>
                <a:lnTo>
                  <a:pt x="0" y="6616"/>
                </a:lnTo>
                <a:lnTo>
                  <a:pt x="0" y="5911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7" name="Shape 4377"/>
          <p:cNvSpPr/>
          <p:nvPr/>
        </p:nvSpPr>
        <p:spPr>
          <a:xfrm>
            <a:off x="934285" y="511234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73"/>
                </a:moveTo>
                <a:lnTo>
                  <a:pt x="4168" y="16573"/>
                </a:lnTo>
                <a:lnTo>
                  <a:pt x="4168" y="0"/>
                </a:lnTo>
                <a:lnTo>
                  <a:pt x="0" y="0"/>
                </a:lnTo>
                <a:lnTo>
                  <a:pt x="0" y="165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8" name="Shape 4378"/>
          <p:cNvSpPr/>
          <p:nvPr/>
        </p:nvSpPr>
        <p:spPr>
          <a:xfrm>
            <a:off x="936369" y="509463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9" name="Shape 4379"/>
          <p:cNvSpPr/>
          <p:nvPr/>
        </p:nvSpPr>
        <p:spPr>
          <a:xfrm>
            <a:off x="1010218" y="488901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045"/>
                </a:lnTo>
                <a:lnTo>
                  <a:pt x="0" y="60259"/>
                </a:lnTo>
                <a:lnTo>
                  <a:pt x="3566" y="65305"/>
                </a:lnTo>
                <a:lnTo>
                  <a:pt x="45652" y="65305"/>
                </a:lnTo>
                <a:lnTo>
                  <a:pt x="49227" y="60259"/>
                </a:lnTo>
                <a:lnTo>
                  <a:pt x="49227" y="5045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0" name="Shape 4380"/>
          <p:cNvSpPr/>
          <p:nvPr/>
        </p:nvSpPr>
        <p:spPr>
          <a:xfrm>
            <a:off x="1010218" y="488901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567"/>
                </a:lnTo>
                <a:lnTo>
                  <a:pt x="0" y="7806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591" y="5711"/>
                </a:lnTo>
                <a:lnTo>
                  <a:pt x="591" y="5711"/>
                </a:lnTo>
                <a:lnTo>
                  <a:pt x="1183" y="5711"/>
                </a:lnTo>
                <a:lnTo>
                  <a:pt x="1183" y="4283"/>
                </a:lnTo>
                <a:lnTo>
                  <a:pt x="1783" y="4283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1" name="Shape 4381"/>
          <p:cNvSpPr/>
          <p:nvPr/>
        </p:nvSpPr>
        <p:spPr>
          <a:xfrm>
            <a:off x="1022717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2" name="Shape 4382"/>
          <p:cNvSpPr/>
          <p:nvPr/>
        </p:nvSpPr>
        <p:spPr>
          <a:xfrm>
            <a:off x="1040190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3" name="Shape 4383"/>
          <p:cNvSpPr/>
          <p:nvPr/>
        </p:nvSpPr>
        <p:spPr>
          <a:xfrm>
            <a:off x="1057063" y="4892627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760"/>
                </a:lnTo>
                <a:lnTo>
                  <a:pt x="1791" y="3522"/>
                </a:lnTo>
                <a:lnTo>
                  <a:pt x="1791" y="4188"/>
                </a:lnTo>
                <a:lnTo>
                  <a:pt x="2383" y="4188"/>
                </a:lnTo>
                <a:lnTo>
                  <a:pt x="2383" y="4950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4" name="Shape 4384"/>
          <p:cNvSpPr/>
          <p:nvPr/>
        </p:nvSpPr>
        <p:spPr>
          <a:xfrm>
            <a:off x="1057361" y="4914808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5" name="Shape 4385"/>
          <p:cNvSpPr/>
          <p:nvPr/>
        </p:nvSpPr>
        <p:spPr>
          <a:xfrm>
            <a:off x="1055871" y="4937750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758"/>
                </a:lnTo>
                <a:lnTo>
                  <a:pt x="2982" y="8758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6" name="Shape 4386"/>
          <p:cNvSpPr/>
          <p:nvPr/>
        </p:nvSpPr>
        <p:spPr>
          <a:xfrm>
            <a:off x="1038406" y="495431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7" name="Shape 4387"/>
          <p:cNvSpPr/>
          <p:nvPr/>
        </p:nvSpPr>
        <p:spPr>
          <a:xfrm>
            <a:off x="1020934" y="495431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8" name="Shape 4388"/>
          <p:cNvSpPr/>
          <p:nvPr/>
        </p:nvSpPr>
        <p:spPr>
          <a:xfrm>
            <a:off x="1010218" y="4940606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758" y="12280"/>
                </a:lnTo>
                <a:lnTo>
                  <a:pt x="1783" y="9424"/>
                </a:lnTo>
                <a:lnTo>
                  <a:pt x="1183" y="9424"/>
                </a:lnTo>
                <a:lnTo>
                  <a:pt x="1183" y="8662"/>
                </a:lnTo>
                <a:lnTo>
                  <a:pt x="1183" y="7996"/>
                </a:lnTo>
                <a:lnTo>
                  <a:pt x="1183" y="7996"/>
                </a:lnTo>
                <a:lnTo>
                  <a:pt x="0" y="5902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9" name="Shape 4389"/>
          <p:cNvSpPr/>
          <p:nvPr/>
        </p:nvSpPr>
        <p:spPr>
          <a:xfrm>
            <a:off x="1008134" y="4917664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0" name="Shape 4390"/>
          <p:cNvSpPr/>
          <p:nvPr/>
        </p:nvSpPr>
        <p:spPr>
          <a:xfrm>
            <a:off x="1010218" y="489995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1" name="Shape 4391"/>
          <p:cNvSpPr/>
          <p:nvPr/>
        </p:nvSpPr>
        <p:spPr>
          <a:xfrm>
            <a:off x="1331012" y="475887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4924"/>
                </a:lnTo>
                <a:lnTo>
                  <a:pt x="45660" y="64924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2" name="Shape 4392"/>
          <p:cNvSpPr/>
          <p:nvPr/>
        </p:nvSpPr>
        <p:spPr>
          <a:xfrm>
            <a:off x="1331012" y="475887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710"/>
                </a:lnTo>
                <a:lnTo>
                  <a:pt x="591" y="7710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332"/>
                </a:lnTo>
                <a:lnTo>
                  <a:pt x="4766" y="1332"/>
                </a:lnTo>
                <a:lnTo>
                  <a:pt x="5357" y="1332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3" name="Shape 4393"/>
          <p:cNvSpPr/>
          <p:nvPr/>
        </p:nvSpPr>
        <p:spPr>
          <a:xfrm>
            <a:off x="1343519" y="475887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4" name="Shape 4394"/>
          <p:cNvSpPr/>
          <p:nvPr/>
        </p:nvSpPr>
        <p:spPr>
          <a:xfrm>
            <a:off x="1360984" y="4758876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666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5" name="Shape 4395"/>
          <p:cNvSpPr/>
          <p:nvPr/>
        </p:nvSpPr>
        <p:spPr>
          <a:xfrm>
            <a:off x="1377857" y="47623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0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6" name="Shape 4396"/>
          <p:cNvSpPr/>
          <p:nvPr/>
        </p:nvSpPr>
        <p:spPr>
          <a:xfrm>
            <a:off x="1378155" y="478457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7" name="Shape 4397"/>
          <p:cNvSpPr/>
          <p:nvPr/>
        </p:nvSpPr>
        <p:spPr>
          <a:xfrm>
            <a:off x="1376673" y="480752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422"/>
                </a:lnTo>
                <a:lnTo>
                  <a:pt x="591" y="13422"/>
                </a:lnTo>
                <a:lnTo>
                  <a:pt x="591" y="14184"/>
                </a:lnTo>
                <a:lnTo>
                  <a:pt x="0" y="14184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8" name="Shape 4398"/>
          <p:cNvSpPr/>
          <p:nvPr/>
        </p:nvSpPr>
        <p:spPr>
          <a:xfrm>
            <a:off x="1359201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9" name="Shape 4399"/>
          <p:cNvSpPr/>
          <p:nvPr/>
        </p:nvSpPr>
        <p:spPr>
          <a:xfrm>
            <a:off x="1341728" y="482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0" name="Shape 4400"/>
          <p:cNvSpPr/>
          <p:nvPr/>
        </p:nvSpPr>
        <p:spPr>
          <a:xfrm>
            <a:off x="1331012" y="48110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5357" y="12090"/>
                </a:lnTo>
                <a:lnTo>
                  <a:pt x="4766" y="12090"/>
                </a:lnTo>
                <a:lnTo>
                  <a:pt x="2974" y="10662"/>
                </a:lnTo>
                <a:lnTo>
                  <a:pt x="2974" y="9900"/>
                </a:lnTo>
                <a:lnTo>
                  <a:pt x="2383" y="9900"/>
                </a:lnTo>
                <a:lnTo>
                  <a:pt x="2383" y="9234"/>
                </a:lnTo>
                <a:lnTo>
                  <a:pt x="2383" y="9234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1" name="Shape 4401"/>
          <p:cNvSpPr/>
          <p:nvPr/>
        </p:nvSpPr>
        <p:spPr>
          <a:xfrm>
            <a:off x="1328928" y="478743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2" name="Shape 4402"/>
          <p:cNvSpPr/>
          <p:nvPr/>
        </p:nvSpPr>
        <p:spPr>
          <a:xfrm>
            <a:off x="1331012" y="477020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3" name="Shape 4403"/>
          <p:cNvSpPr/>
          <p:nvPr/>
        </p:nvSpPr>
        <p:spPr>
          <a:xfrm>
            <a:off x="1157908" y="527921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60259"/>
                </a:lnTo>
                <a:lnTo>
                  <a:pt x="3574" y="64514"/>
                </a:lnTo>
                <a:lnTo>
                  <a:pt x="45660" y="64514"/>
                </a:lnTo>
                <a:lnTo>
                  <a:pt x="49227" y="60259"/>
                </a:lnTo>
                <a:lnTo>
                  <a:pt x="49227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4" name="Shape 4404"/>
          <p:cNvSpPr/>
          <p:nvPr/>
        </p:nvSpPr>
        <p:spPr>
          <a:xfrm>
            <a:off x="1157908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748"/>
                </a:lnTo>
                <a:lnTo>
                  <a:pt x="591" y="8748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5673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55"/>
                </a:lnTo>
                <a:lnTo>
                  <a:pt x="1783" y="3550"/>
                </a:lnTo>
                <a:lnTo>
                  <a:pt x="2383" y="3550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5" name="Shape 4405"/>
          <p:cNvSpPr/>
          <p:nvPr/>
        </p:nvSpPr>
        <p:spPr>
          <a:xfrm>
            <a:off x="1171207" y="527921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6" name="Shape 4406"/>
          <p:cNvSpPr/>
          <p:nvPr/>
        </p:nvSpPr>
        <p:spPr>
          <a:xfrm>
            <a:off x="1188480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7" name="Shape 4407"/>
          <p:cNvSpPr/>
          <p:nvPr/>
        </p:nvSpPr>
        <p:spPr>
          <a:xfrm>
            <a:off x="1205353" y="5282049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1783" y="7330"/>
                </a:lnTo>
                <a:lnTo>
                  <a:pt x="1783" y="8034"/>
                </a:lnTo>
                <a:lnTo>
                  <a:pt x="17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8" name="Shape 4408"/>
          <p:cNvSpPr/>
          <p:nvPr/>
        </p:nvSpPr>
        <p:spPr>
          <a:xfrm>
            <a:off x="1205052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9" name="Shape 4409"/>
          <p:cNvSpPr/>
          <p:nvPr/>
        </p:nvSpPr>
        <p:spPr>
          <a:xfrm>
            <a:off x="1203569" y="532789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9"/>
                </a:lnTo>
                <a:lnTo>
                  <a:pt x="3566" y="5673"/>
                </a:lnTo>
                <a:lnTo>
                  <a:pt x="3566" y="6378"/>
                </a:lnTo>
                <a:lnTo>
                  <a:pt x="3566" y="7330"/>
                </a:lnTo>
                <a:lnTo>
                  <a:pt x="3566" y="8034"/>
                </a:lnTo>
                <a:lnTo>
                  <a:pt x="3566" y="8748"/>
                </a:lnTo>
                <a:lnTo>
                  <a:pt x="3566" y="9453"/>
                </a:lnTo>
                <a:lnTo>
                  <a:pt x="3566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75" y="10871"/>
                </a:lnTo>
                <a:lnTo>
                  <a:pt x="2375" y="1157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0" name="Shape 4410"/>
          <p:cNvSpPr/>
          <p:nvPr/>
        </p:nvSpPr>
        <p:spPr>
          <a:xfrm>
            <a:off x="1186688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1" name="Shape 4411"/>
          <p:cNvSpPr/>
          <p:nvPr/>
        </p:nvSpPr>
        <p:spPr>
          <a:xfrm>
            <a:off x="1168824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2" name="Shape 4412"/>
          <p:cNvSpPr/>
          <p:nvPr/>
        </p:nvSpPr>
        <p:spPr>
          <a:xfrm>
            <a:off x="1157908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9"/>
                </a:lnTo>
                <a:lnTo>
                  <a:pt x="4766" y="12289"/>
                </a:lnTo>
                <a:lnTo>
                  <a:pt x="4166" y="12289"/>
                </a:lnTo>
                <a:lnTo>
                  <a:pt x="4166" y="11575"/>
                </a:lnTo>
                <a:lnTo>
                  <a:pt x="3574" y="11575"/>
                </a:lnTo>
                <a:lnTo>
                  <a:pt x="3574" y="11575"/>
                </a:lnTo>
                <a:lnTo>
                  <a:pt x="0" y="4493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3" name="Shape 4413"/>
          <p:cNvSpPr/>
          <p:nvPr/>
        </p:nvSpPr>
        <p:spPr>
          <a:xfrm>
            <a:off x="1155824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4" name="Shape 4414"/>
          <p:cNvSpPr/>
          <p:nvPr/>
        </p:nvSpPr>
        <p:spPr>
          <a:xfrm>
            <a:off x="1157908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5" name="Shape 4415"/>
          <p:cNvSpPr/>
          <p:nvPr/>
        </p:nvSpPr>
        <p:spPr>
          <a:xfrm>
            <a:off x="1478703" y="492118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5235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5235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6" name="Shape 4416"/>
          <p:cNvSpPr/>
          <p:nvPr/>
        </p:nvSpPr>
        <p:spPr>
          <a:xfrm>
            <a:off x="1478703" y="492118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9424"/>
                </a:lnTo>
                <a:lnTo>
                  <a:pt x="599" y="9424"/>
                </a:lnTo>
                <a:lnTo>
                  <a:pt x="599" y="6663"/>
                </a:lnTo>
                <a:lnTo>
                  <a:pt x="1191" y="6663"/>
                </a:lnTo>
                <a:lnTo>
                  <a:pt x="1191" y="5235"/>
                </a:lnTo>
                <a:lnTo>
                  <a:pt x="1791" y="5235"/>
                </a:lnTo>
                <a:lnTo>
                  <a:pt x="1791" y="4474"/>
                </a:lnTo>
                <a:lnTo>
                  <a:pt x="2383" y="4474"/>
                </a:lnTo>
                <a:lnTo>
                  <a:pt x="2383" y="3807"/>
                </a:lnTo>
                <a:lnTo>
                  <a:pt x="2982" y="3807"/>
                </a:lnTo>
                <a:lnTo>
                  <a:pt x="2982" y="3046"/>
                </a:lnTo>
                <a:lnTo>
                  <a:pt x="3574" y="3046"/>
                </a:lnTo>
                <a:lnTo>
                  <a:pt x="3574" y="2379"/>
                </a:lnTo>
                <a:lnTo>
                  <a:pt x="4174" y="2379"/>
                </a:lnTo>
                <a:lnTo>
                  <a:pt x="4174" y="1618"/>
                </a:lnTo>
                <a:lnTo>
                  <a:pt x="4766" y="1618"/>
                </a:lnTo>
                <a:lnTo>
                  <a:pt x="5365" y="1618"/>
                </a:lnTo>
                <a:lnTo>
                  <a:pt x="5365" y="666"/>
                </a:lnTo>
                <a:lnTo>
                  <a:pt x="5957" y="666"/>
                </a:lnTo>
                <a:lnTo>
                  <a:pt x="6557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7" name="Shape 4417"/>
          <p:cNvSpPr/>
          <p:nvPr/>
        </p:nvSpPr>
        <p:spPr>
          <a:xfrm>
            <a:off x="1492009" y="492118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8" name="Shape 4418"/>
          <p:cNvSpPr/>
          <p:nvPr/>
        </p:nvSpPr>
        <p:spPr>
          <a:xfrm>
            <a:off x="1509274" y="4921186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9" name="Shape 4419"/>
          <p:cNvSpPr/>
          <p:nvPr/>
        </p:nvSpPr>
        <p:spPr>
          <a:xfrm>
            <a:off x="1526147" y="4924994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9" y="666"/>
                </a:lnTo>
                <a:lnTo>
                  <a:pt x="599" y="1427"/>
                </a:lnTo>
                <a:lnTo>
                  <a:pt x="599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1791" y="5616"/>
                </a:lnTo>
                <a:lnTo>
                  <a:pt x="1791" y="6378"/>
                </a:lnTo>
                <a:lnTo>
                  <a:pt x="1791" y="7044"/>
                </a:lnTo>
                <a:lnTo>
                  <a:pt x="1791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0" name="Shape 4420"/>
          <p:cNvSpPr/>
          <p:nvPr/>
        </p:nvSpPr>
        <p:spPr>
          <a:xfrm>
            <a:off x="1525854" y="4947175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1" name="Shape 4421"/>
          <p:cNvSpPr/>
          <p:nvPr/>
        </p:nvSpPr>
        <p:spPr>
          <a:xfrm>
            <a:off x="1524364" y="496983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663"/>
                </a:lnTo>
                <a:lnTo>
                  <a:pt x="3574" y="7330"/>
                </a:lnTo>
                <a:lnTo>
                  <a:pt x="3574" y="8091"/>
                </a:lnTo>
                <a:lnTo>
                  <a:pt x="3574" y="8758"/>
                </a:lnTo>
                <a:lnTo>
                  <a:pt x="3574" y="9519"/>
                </a:lnTo>
                <a:lnTo>
                  <a:pt x="3574" y="10186"/>
                </a:lnTo>
                <a:lnTo>
                  <a:pt x="2974" y="10186"/>
                </a:lnTo>
                <a:lnTo>
                  <a:pt x="2974" y="10947"/>
                </a:lnTo>
                <a:lnTo>
                  <a:pt x="2974" y="11614"/>
                </a:lnTo>
                <a:lnTo>
                  <a:pt x="2383" y="11614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3041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2" name="Shape 4422"/>
          <p:cNvSpPr/>
          <p:nvPr/>
        </p:nvSpPr>
        <p:spPr>
          <a:xfrm>
            <a:off x="1507491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3" name="Shape 4423"/>
          <p:cNvSpPr/>
          <p:nvPr/>
        </p:nvSpPr>
        <p:spPr>
          <a:xfrm>
            <a:off x="1489426" y="498639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4" name="Shape 4424"/>
          <p:cNvSpPr/>
          <p:nvPr/>
        </p:nvSpPr>
        <p:spPr>
          <a:xfrm>
            <a:off x="1478703" y="4973640"/>
            <a:ext cx="6350" cy="12700"/>
          </a:xfrm>
          <a:custGeom>
            <a:avLst/>
            <a:gdLst/>
            <a:ahLst/>
            <a:cxnLst/>
            <a:rect l="0" t="0" r="0" b="0"/>
            <a:pathLst>
              <a:path w="6350" h="12700" extrusionOk="0">
                <a:moveTo>
                  <a:pt x="5957" y="12090"/>
                </a:moveTo>
                <a:lnTo>
                  <a:pt x="5365" y="12090"/>
                </a:lnTo>
                <a:lnTo>
                  <a:pt x="4766" y="12090"/>
                </a:lnTo>
                <a:lnTo>
                  <a:pt x="4766" y="11328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5" name="Shape 4425"/>
          <p:cNvSpPr/>
          <p:nvPr/>
        </p:nvSpPr>
        <p:spPr>
          <a:xfrm>
            <a:off x="1476618" y="495003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6" name="Shape 4426"/>
          <p:cNvSpPr/>
          <p:nvPr/>
        </p:nvSpPr>
        <p:spPr>
          <a:xfrm>
            <a:off x="1478703" y="4932039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7" name="Shape 4427"/>
          <p:cNvSpPr/>
          <p:nvPr/>
        </p:nvSpPr>
        <p:spPr>
          <a:xfrm>
            <a:off x="911755" y="48238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8" name="Shape 4428"/>
          <p:cNvSpPr/>
          <p:nvPr/>
        </p:nvSpPr>
        <p:spPr>
          <a:xfrm>
            <a:off x="911755" y="4823800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091"/>
                </a:lnTo>
                <a:lnTo>
                  <a:pt x="0" y="7330"/>
                </a:lnTo>
                <a:lnTo>
                  <a:pt x="0" y="7330"/>
                </a:lnTo>
                <a:lnTo>
                  <a:pt x="591" y="7330"/>
                </a:lnTo>
                <a:lnTo>
                  <a:pt x="591" y="5902"/>
                </a:lnTo>
                <a:lnTo>
                  <a:pt x="1191" y="5902"/>
                </a:lnTo>
                <a:lnTo>
                  <a:pt x="1191" y="4474"/>
                </a:lnTo>
                <a:lnTo>
                  <a:pt x="1783" y="4474"/>
                </a:lnTo>
                <a:lnTo>
                  <a:pt x="1783" y="3807"/>
                </a:lnTo>
                <a:lnTo>
                  <a:pt x="2375" y="3807"/>
                </a:lnTo>
                <a:lnTo>
                  <a:pt x="2375" y="3141"/>
                </a:lnTo>
                <a:lnTo>
                  <a:pt x="2974" y="3141"/>
                </a:lnTo>
                <a:lnTo>
                  <a:pt x="2974" y="2379"/>
                </a:lnTo>
                <a:lnTo>
                  <a:pt x="3566" y="2379"/>
                </a:lnTo>
                <a:lnTo>
                  <a:pt x="3566" y="1713"/>
                </a:lnTo>
                <a:lnTo>
                  <a:pt x="4166" y="1713"/>
                </a:lnTo>
                <a:lnTo>
                  <a:pt x="4758" y="1713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9" name="Shape 4429"/>
          <p:cNvSpPr/>
          <p:nvPr/>
        </p:nvSpPr>
        <p:spPr>
          <a:xfrm>
            <a:off x="924262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0" name="Shape 4430"/>
          <p:cNvSpPr/>
          <p:nvPr/>
        </p:nvSpPr>
        <p:spPr>
          <a:xfrm>
            <a:off x="941727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1" name="Shape 4431"/>
          <p:cNvSpPr/>
          <p:nvPr/>
        </p:nvSpPr>
        <p:spPr>
          <a:xfrm>
            <a:off x="958600" y="482760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1791" y="4950"/>
                </a:lnTo>
                <a:lnTo>
                  <a:pt x="1791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2" name="Shape 4432"/>
          <p:cNvSpPr/>
          <p:nvPr/>
        </p:nvSpPr>
        <p:spPr>
          <a:xfrm>
            <a:off x="958898" y="48497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3" name="Shape 4433"/>
          <p:cNvSpPr/>
          <p:nvPr/>
        </p:nvSpPr>
        <p:spPr>
          <a:xfrm>
            <a:off x="957408" y="4872540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330"/>
                </a:lnTo>
                <a:lnTo>
                  <a:pt x="2982" y="7996"/>
                </a:lnTo>
                <a:lnTo>
                  <a:pt x="2982" y="8662"/>
                </a:lnTo>
                <a:lnTo>
                  <a:pt x="2982" y="9424"/>
                </a:lnTo>
                <a:lnTo>
                  <a:pt x="2982" y="10090"/>
                </a:lnTo>
                <a:lnTo>
                  <a:pt x="2383" y="10090"/>
                </a:lnTo>
                <a:lnTo>
                  <a:pt x="2383" y="10852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4" name="Shape 4434"/>
          <p:cNvSpPr/>
          <p:nvPr/>
        </p:nvSpPr>
        <p:spPr>
          <a:xfrm>
            <a:off x="939943" y="488901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5" name="Shape 4435"/>
          <p:cNvSpPr/>
          <p:nvPr/>
        </p:nvSpPr>
        <p:spPr>
          <a:xfrm>
            <a:off x="922471" y="48890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6" name="Shape 4436"/>
          <p:cNvSpPr/>
          <p:nvPr/>
        </p:nvSpPr>
        <p:spPr>
          <a:xfrm>
            <a:off x="911755" y="4875587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4758" y="12756"/>
                </a:lnTo>
                <a:lnTo>
                  <a:pt x="4166" y="12756"/>
                </a:lnTo>
                <a:lnTo>
                  <a:pt x="4166" y="11994"/>
                </a:lnTo>
                <a:lnTo>
                  <a:pt x="2974" y="11328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9900"/>
                </a:lnTo>
                <a:lnTo>
                  <a:pt x="1783" y="9900"/>
                </a:lnTo>
                <a:lnTo>
                  <a:pt x="1783" y="9234"/>
                </a:lnTo>
                <a:lnTo>
                  <a:pt x="1783" y="9234"/>
                </a:lnTo>
                <a:lnTo>
                  <a:pt x="0" y="6378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7" name="Shape 4437"/>
          <p:cNvSpPr/>
          <p:nvPr/>
        </p:nvSpPr>
        <p:spPr>
          <a:xfrm>
            <a:off x="909671" y="4852644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8" name="Shape 4438"/>
          <p:cNvSpPr/>
          <p:nvPr/>
        </p:nvSpPr>
        <p:spPr>
          <a:xfrm>
            <a:off x="911755" y="483465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9" name="Shape 4439"/>
          <p:cNvSpPr/>
          <p:nvPr/>
        </p:nvSpPr>
        <p:spPr>
          <a:xfrm>
            <a:off x="1207136" y="5181140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60" y="0"/>
                </a:moveTo>
                <a:lnTo>
                  <a:pt x="4174" y="0"/>
                </a:lnTo>
                <a:lnTo>
                  <a:pt x="0" y="4959"/>
                </a:lnTo>
                <a:lnTo>
                  <a:pt x="0" y="60259"/>
                </a:lnTo>
                <a:lnTo>
                  <a:pt x="4174" y="65228"/>
                </a:lnTo>
                <a:lnTo>
                  <a:pt x="45660" y="65228"/>
                </a:lnTo>
                <a:lnTo>
                  <a:pt x="49827" y="60259"/>
                </a:lnTo>
                <a:lnTo>
                  <a:pt x="498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0" name="Shape 4440"/>
          <p:cNvSpPr/>
          <p:nvPr/>
        </p:nvSpPr>
        <p:spPr>
          <a:xfrm>
            <a:off x="1207136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599" y="10871"/>
                </a:lnTo>
                <a:lnTo>
                  <a:pt x="599" y="10157"/>
                </a:lnTo>
                <a:lnTo>
                  <a:pt x="599" y="9453"/>
                </a:lnTo>
                <a:lnTo>
                  <a:pt x="599" y="8748"/>
                </a:lnTo>
                <a:lnTo>
                  <a:pt x="599" y="8034"/>
                </a:lnTo>
                <a:lnTo>
                  <a:pt x="599" y="7092"/>
                </a:lnTo>
                <a:lnTo>
                  <a:pt x="1191" y="7092"/>
                </a:lnTo>
                <a:lnTo>
                  <a:pt x="1191" y="5673"/>
                </a:lnTo>
                <a:lnTo>
                  <a:pt x="1791" y="5673"/>
                </a:lnTo>
                <a:lnTo>
                  <a:pt x="1791" y="4255"/>
                </a:lnTo>
                <a:lnTo>
                  <a:pt x="2383" y="4255"/>
                </a:lnTo>
                <a:lnTo>
                  <a:pt x="2383" y="3541"/>
                </a:lnTo>
                <a:lnTo>
                  <a:pt x="2982" y="3541"/>
                </a:lnTo>
                <a:lnTo>
                  <a:pt x="2982" y="2836"/>
                </a:lnTo>
                <a:lnTo>
                  <a:pt x="3574" y="2836"/>
                </a:lnTo>
                <a:lnTo>
                  <a:pt x="3574" y="2122"/>
                </a:lnTo>
                <a:lnTo>
                  <a:pt x="4174" y="2122"/>
                </a:lnTo>
                <a:lnTo>
                  <a:pt x="4174" y="1418"/>
                </a:lnTo>
                <a:lnTo>
                  <a:pt x="4766" y="1418"/>
                </a:lnTo>
                <a:lnTo>
                  <a:pt x="5557" y="1418"/>
                </a:lnTo>
                <a:lnTo>
                  <a:pt x="5557" y="704"/>
                </a:lnTo>
                <a:lnTo>
                  <a:pt x="6157" y="704"/>
                </a:lnTo>
                <a:lnTo>
                  <a:pt x="6749" y="704"/>
                </a:lnTo>
                <a:lnTo>
                  <a:pt x="7348" y="704"/>
                </a:lnTo>
                <a:lnTo>
                  <a:pt x="7940" y="704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1" name="Shape 4441"/>
          <p:cNvSpPr/>
          <p:nvPr/>
        </p:nvSpPr>
        <p:spPr>
          <a:xfrm>
            <a:off x="1220442" y="518114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2" name="Shape 4442"/>
          <p:cNvSpPr/>
          <p:nvPr/>
        </p:nvSpPr>
        <p:spPr>
          <a:xfrm>
            <a:off x="1237907" y="5181140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704"/>
                </a:lnTo>
                <a:lnTo>
                  <a:pt x="11915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3" name="Shape 4443"/>
          <p:cNvSpPr/>
          <p:nvPr/>
        </p:nvSpPr>
        <p:spPr>
          <a:xfrm>
            <a:off x="1254580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599" y="713"/>
                </a:lnTo>
                <a:lnTo>
                  <a:pt x="599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191" y="3550"/>
                </a:lnTo>
                <a:lnTo>
                  <a:pt x="1791" y="3550"/>
                </a:lnTo>
                <a:lnTo>
                  <a:pt x="1791" y="4493"/>
                </a:lnTo>
                <a:lnTo>
                  <a:pt x="1791" y="5207"/>
                </a:lnTo>
                <a:lnTo>
                  <a:pt x="1791" y="5911"/>
                </a:lnTo>
                <a:lnTo>
                  <a:pt x="1791" y="6616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4" name="Shape 4444"/>
          <p:cNvSpPr/>
          <p:nvPr/>
        </p:nvSpPr>
        <p:spPr>
          <a:xfrm>
            <a:off x="1254879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5" name="Shape 4445"/>
          <p:cNvSpPr/>
          <p:nvPr/>
        </p:nvSpPr>
        <p:spPr>
          <a:xfrm>
            <a:off x="1252797" y="5229824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66" y="0"/>
                </a:moveTo>
                <a:lnTo>
                  <a:pt x="4166" y="5673"/>
                </a:lnTo>
                <a:lnTo>
                  <a:pt x="4166" y="6378"/>
                </a:lnTo>
                <a:lnTo>
                  <a:pt x="4166" y="7092"/>
                </a:lnTo>
                <a:lnTo>
                  <a:pt x="3574" y="7092"/>
                </a:lnTo>
                <a:lnTo>
                  <a:pt x="3574" y="8034"/>
                </a:lnTo>
                <a:lnTo>
                  <a:pt x="3574" y="8739"/>
                </a:lnTo>
                <a:lnTo>
                  <a:pt x="3574" y="9453"/>
                </a:lnTo>
                <a:lnTo>
                  <a:pt x="3574" y="10157"/>
                </a:lnTo>
                <a:lnTo>
                  <a:pt x="2974" y="10157"/>
                </a:lnTo>
                <a:lnTo>
                  <a:pt x="2974" y="10871"/>
                </a:lnTo>
                <a:lnTo>
                  <a:pt x="2974" y="11575"/>
                </a:lnTo>
                <a:lnTo>
                  <a:pt x="2383" y="11575"/>
                </a:lnTo>
                <a:lnTo>
                  <a:pt x="2383" y="12289"/>
                </a:lnTo>
                <a:lnTo>
                  <a:pt x="2383" y="12994"/>
                </a:lnTo>
                <a:lnTo>
                  <a:pt x="1783" y="12994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12"/>
                </a:lnTo>
                <a:lnTo>
                  <a:pt x="599" y="14412"/>
                </a:lnTo>
                <a:lnTo>
                  <a:pt x="599" y="15126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6" name="Shape 4446"/>
          <p:cNvSpPr/>
          <p:nvPr/>
        </p:nvSpPr>
        <p:spPr>
          <a:xfrm>
            <a:off x="1236124" y="52463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7" name="Shape 4447"/>
          <p:cNvSpPr/>
          <p:nvPr/>
        </p:nvSpPr>
        <p:spPr>
          <a:xfrm>
            <a:off x="1218651" y="52463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8" name="Shape 4448"/>
          <p:cNvSpPr/>
          <p:nvPr/>
        </p:nvSpPr>
        <p:spPr>
          <a:xfrm>
            <a:off x="1207136" y="523336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7" y="13003"/>
                </a:moveTo>
                <a:lnTo>
                  <a:pt x="6157" y="12289"/>
                </a:lnTo>
                <a:lnTo>
                  <a:pt x="5557" y="12289"/>
                </a:lnTo>
                <a:lnTo>
                  <a:pt x="2383" y="9453"/>
                </a:lnTo>
                <a:lnTo>
                  <a:pt x="1791" y="9453"/>
                </a:lnTo>
                <a:lnTo>
                  <a:pt x="1791" y="8748"/>
                </a:lnTo>
                <a:lnTo>
                  <a:pt x="1791" y="8034"/>
                </a:lnTo>
                <a:lnTo>
                  <a:pt x="1191" y="8034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9" name="Shape 4449"/>
          <p:cNvSpPr/>
          <p:nvPr/>
        </p:nvSpPr>
        <p:spPr>
          <a:xfrm>
            <a:off x="1205052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0" name="Shape 4450"/>
          <p:cNvSpPr/>
          <p:nvPr/>
        </p:nvSpPr>
        <p:spPr>
          <a:xfrm>
            <a:off x="1207136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1" name="Shape 4451"/>
          <p:cNvSpPr/>
          <p:nvPr/>
        </p:nvSpPr>
        <p:spPr>
          <a:xfrm>
            <a:off x="1331012" y="518114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28"/>
                </a:lnTo>
                <a:lnTo>
                  <a:pt x="45660" y="65228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2" name="Shape 4452"/>
          <p:cNvSpPr/>
          <p:nvPr/>
        </p:nvSpPr>
        <p:spPr>
          <a:xfrm>
            <a:off x="1331012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0" y="1015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8034"/>
                </a:lnTo>
                <a:lnTo>
                  <a:pt x="591" y="8034"/>
                </a:lnTo>
                <a:lnTo>
                  <a:pt x="591" y="5673"/>
                </a:lnTo>
                <a:lnTo>
                  <a:pt x="1191" y="5673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3" name="Shape 4453"/>
          <p:cNvSpPr/>
          <p:nvPr/>
        </p:nvSpPr>
        <p:spPr>
          <a:xfrm>
            <a:off x="1343519" y="518114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4" name="Shape 4454"/>
          <p:cNvSpPr/>
          <p:nvPr/>
        </p:nvSpPr>
        <p:spPr>
          <a:xfrm>
            <a:off x="1360984" y="518114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704"/>
                </a:lnTo>
                <a:lnTo>
                  <a:pt x="125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5" name="Shape 4455"/>
          <p:cNvSpPr/>
          <p:nvPr/>
        </p:nvSpPr>
        <p:spPr>
          <a:xfrm>
            <a:off x="1377857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0"/>
                </a:lnTo>
                <a:lnTo>
                  <a:pt x="599" y="713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91" y="2836"/>
                </a:lnTo>
                <a:lnTo>
                  <a:pt x="1791" y="3550"/>
                </a:lnTo>
                <a:lnTo>
                  <a:pt x="1791" y="4493"/>
                </a:lnTo>
                <a:lnTo>
                  <a:pt x="2383" y="520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6" name="Shape 4456"/>
          <p:cNvSpPr/>
          <p:nvPr/>
        </p:nvSpPr>
        <p:spPr>
          <a:xfrm>
            <a:off x="1378155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7" name="Shape 4457"/>
          <p:cNvSpPr/>
          <p:nvPr/>
        </p:nvSpPr>
        <p:spPr>
          <a:xfrm>
            <a:off x="1376673" y="522982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8034"/>
                </a:lnTo>
                <a:lnTo>
                  <a:pt x="3566" y="8739"/>
                </a:lnTo>
                <a:lnTo>
                  <a:pt x="3566" y="8739"/>
                </a:lnTo>
                <a:lnTo>
                  <a:pt x="2974" y="8739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75" y="10871"/>
                </a:lnTo>
                <a:lnTo>
                  <a:pt x="2375" y="1157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83" y="12994"/>
                </a:lnTo>
                <a:lnTo>
                  <a:pt x="1183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8" name="Shape 4458"/>
          <p:cNvSpPr/>
          <p:nvPr/>
        </p:nvSpPr>
        <p:spPr>
          <a:xfrm>
            <a:off x="1359201" y="52463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9" name="Shape 4459"/>
          <p:cNvSpPr/>
          <p:nvPr/>
        </p:nvSpPr>
        <p:spPr>
          <a:xfrm>
            <a:off x="1341728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0" name="Shape 4460"/>
          <p:cNvSpPr/>
          <p:nvPr/>
        </p:nvSpPr>
        <p:spPr>
          <a:xfrm>
            <a:off x="1331012" y="523336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03"/>
                </a:moveTo>
                <a:lnTo>
                  <a:pt x="5357" y="12289"/>
                </a:lnTo>
                <a:lnTo>
                  <a:pt x="4766" y="12289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1" name="Shape 4461"/>
          <p:cNvSpPr/>
          <p:nvPr/>
        </p:nvSpPr>
        <p:spPr>
          <a:xfrm>
            <a:off x="1328928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2" name="Shape 4462"/>
          <p:cNvSpPr/>
          <p:nvPr/>
        </p:nvSpPr>
        <p:spPr>
          <a:xfrm>
            <a:off x="1331012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3" name="Shape 4463"/>
          <p:cNvSpPr/>
          <p:nvPr/>
        </p:nvSpPr>
        <p:spPr>
          <a:xfrm>
            <a:off x="861726" y="5149002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57" y="0"/>
                </a:moveTo>
                <a:lnTo>
                  <a:pt x="4366" y="0"/>
                </a:lnTo>
                <a:lnTo>
                  <a:pt x="0" y="4959"/>
                </a:lnTo>
                <a:lnTo>
                  <a:pt x="0" y="60021"/>
                </a:lnTo>
                <a:lnTo>
                  <a:pt x="4366" y="65219"/>
                </a:lnTo>
                <a:lnTo>
                  <a:pt x="45657" y="65219"/>
                </a:lnTo>
                <a:lnTo>
                  <a:pt x="50028" y="60021"/>
                </a:lnTo>
                <a:lnTo>
                  <a:pt x="50028" y="4959"/>
                </a:lnTo>
                <a:lnTo>
                  <a:pt x="45657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4" name="Shape 4464"/>
          <p:cNvSpPr/>
          <p:nvPr/>
        </p:nvSpPr>
        <p:spPr>
          <a:xfrm>
            <a:off x="861726" y="5149002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10633"/>
                </a:lnTo>
                <a:lnTo>
                  <a:pt x="0" y="9215"/>
                </a:lnTo>
                <a:lnTo>
                  <a:pt x="595" y="9215"/>
                </a:lnTo>
                <a:lnTo>
                  <a:pt x="595" y="8510"/>
                </a:lnTo>
                <a:lnTo>
                  <a:pt x="595" y="7796"/>
                </a:lnTo>
                <a:lnTo>
                  <a:pt x="595" y="7092"/>
                </a:lnTo>
                <a:lnTo>
                  <a:pt x="595" y="6378"/>
                </a:lnTo>
                <a:lnTo>
                  <a:pt x="1389" y="6378"/>
                </a:lnTo>
                <a:lnTo>
                  <a:pt x="1389" y="4959"/>
                </a:lnTo>
                <a:lnTo>
                  <a:pt x="1985" y="4959"/>
                </a:lnTo>
                <a:lnTo>
                  <a:pt x="1985" y="4255"/>
                </a:lnTo>
                <a:lnTo>
                  <a:pt x="2580" y="4255"/>
                </a:lnTo>
                <a:lnTo>
                  <a:pt x="2580" y="2836"/>
                </a:lnTo>
                <a:lnTo>
                  <a:pt x="3176" y="2836"/>
                </a:lnTo>
                <a:lnTo>
                  <a:pt x="3176" y="2122"/>
                </a:lnTo>
                <a:lnTo>
                  <a:pt x="3772" y="2122"/>
                </a:lnTo>
                <a:lnTo>
                  <a:pt x="4366" y="2122"/>
                </a:lnTo>
                <a:lnTo>
                  <a:pt x="4366" y="1418"/>
                </a:lnTo>
                <a:lnTo>
                  <a:pt x="4962" y="1418"/>
                </a:lnTo>
                <a:lnTo>
                  <a:pt x="4962" y="704"/>
                </a:lnTo>
                <a:lnTo>
                  <a:pt x="5558" y="704"/>
                </a:lnTo>
                <a:lnTo>
                  <a:pt x="6154" y="704"/>
                </a:lnTo>
                <a:lnTo>
                  <a:pt x="6749" y="704"/>
                </a:lnTo>
                <a:lnTo>
                  <a:pt x="6749" y="0"/>
                </a:lnTo>
                <a:lnTo>
                  <a:pt x="7344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5" name="Shape 4465"/>
          <p:cNvSpPr/>
          <p:nvPr/>
        </p:nvSpPr>
        <p:spPr>
          <a:xfrm>
            <a:off x="875027" y="514900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6" name="Shape 4466"/>
          <p:cNvSpPr/>
          <p:nvPr/>
        </p:nvSpPr>
        <p:spPr>
          <a:xfrm>
            <a:off x="892496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9" y="0"/>
                </a:lnTo>
                <a:lnTo>
                  <a:pt x="11315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7" name="Shape 4467"/>
          <p:cNvSpPr/>
          <p:nvPr/>
        </p:nvSpPr>
        <p:spPr>
          <a:xfrm>
            <a:off x="909372" y="5152543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255"/>
                </a:lnTo>
                <a:lnTo>
                  <a:pt x="1783" y="4969"/>
                </a:lnTo>
                <a:lnTo>
                  <a:pt x="1783" y="5673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8" name="Shape 4468"/>
          <p:cNvSpPr/>
          <p:nvPr/>
        </p:nvSpPr>
        <p:spPr>
          <a:xfrm>
            <a:off x="909671" y="517476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9" name="Shape 4469"/>
          <p:cNvSpPr/>
          <p:nvPr/>
        </p:nvSpPr>
        <p:spPr>
          <a:xfrm>
            <a:off x="907384" y="5197685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70" y="0"/>
                </a:moveTo>
                <a:lnTo>
                  <a:pt x="4370" y="5664"/>
                </a:lnTo>
                <a:lnTo>
                  <a:pt x="4370" y="6378"/>
                </a:lnTo>
                <a:lnTo>
                  <a:pt x="3771" y="6378"/>
                </a:lnTo>
                <a:lnTo>
                  <a:pt x="3771" y="7082"/>
                </a:lnTo>
                <a:lnTo>
                  <a:pt x="3771" y="7796"/>
                </a:lnTo>
                <a:lnTo>
                  <a:pt x="3771" y="8501"/>
                </a:lnTo>
                <a:lnTo>
                  <a:pt x="3771" y="9215"/>
                </a:lnTo>
                <a:lnTo>
                  <a:pt x="3771" y="9919"/>
                </a:lnTo>
                <a:lnTo>
                  <a:pt x="3179" y="9919"/>
                </a:lnTo>
                <a:lnTo>
                  <a:pt x="3179" y="10633"/>
                </a:lnTo>
                <a:lnTo>
                  <a:pt x="3179" y="11337"/>
                </a:lnTo>
                <a:lnTo>
                  <a:pt x="2579" y="11337"/>
                </a:lnTo>
                <a:lnTo>
                  <a:pt x="2579" y="12051"/>
                </a:lnTo>
                <a:lnTo>
                  <a:pt x="1987" y="12051"/>
                </a:lnTo>
                <a:lnTo>
                  <a:pt x="1987" y="12756"/>
                </a:lnTo>
                <a:lnTo>
                  <a:pt x="1188" y="12756"/>
                </a:lnTo>
                <a:lnTo>
                  <a:pt x="1188" y="13470"/>
                </a:lnTo>
                <a:lnTo>
                  <a:pt x="596" y="13470"/>
                </a:lnTo>
                <a:lnTo>
                  <a:pt x="596" y="14174"/>
                </a:lnTo>
                <a:lnTo>
                  <a:pt x="0" y="141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0" name="Shape 4470"/>
          <p:cNvSpPr/>
          <p:nvPr/>
        </p:nvSpPr>
        <p:spPr>
          <a:xfrm>
            <a:off x="890710" y="521422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1" name="Shape 4471"/>
          <p:cNvSpPr/>
          <p:nvPr/>
        </p:nvSpPr>
        <p:spPr>
          <a:xfrm>
            <a:off x="873240" y="521422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2" name="Shape 4472"/>
          <p:cNvSpPr/>
          <p:nvPr/>
        </p:nvSpPr>
        <p:spPr>
          <a:xfrm>
            <a:off x="861726" y="520052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4" y="12994"/>
                </a:moveTo>
                <a:lnTo>
                  <a:pt x="5558" y="12994"/>
                </a:lnTo>
                <a:lnTo>
                  <a:pt x="5558" y="12051"/>
                </a:lnTo>
                <a:lnTo>
                  <a:pt x="4962" y="12051"/>
                </a:lnTo>
                <a:lnTo>
                  <a:pt x="4366" y="12051"/>
                </a:lnTo>
                <a:lnTo>
                  <a:pt x="4366" y="11337"/>
                </a:lnTo>
                <a:lnTo>
                  <a:pt x="3772" y="11337"/>
                </a:lnTo>
                <a:lnTo>
                  <a:pt x="3772" y="10633"/>
                </a:lnTo>
                <a:lnTo>
                  <a:pt x="3176" y="10633"/>
                </a:lnTo>
                <a:lnTo>
                  <a:pt x="3176" y="9919"/>
                </a:lnTo>
                <a:lnTo>
                  <a:pt x="2580" y="9919"/>
                </a:lnTo>
                <a:lnTo>
                  <a:pt x="2580" y="9215"/>
                </a:lnTo>
                <a:lnTo>
                  <a:pt x="2580" y="9215"/>
                </a:lnTo>
                <a:lnTo>
                  <a:pt x="595" y="7082"/>
                </a:lnTo>
                <a:lnTo>
                  <a:pt x="595" y="6378"/>
                </a:lnTo>
                <a:lnTo>
                  <a:pt x="595" y="5664"/>
                </a:lnTo>
                <a:lnTo>
                  <a:pt x="595" y="4959"/>
                </a:lnTo>
                <a:lnTo>
                  <a:pt x="595" y="4245"/>
                </a:lnTo>
                <a:lnTo>
                  <a:pt x="595" y="3541"/>
                </a:lnTo>
                <a:lnTo>
                  <a:pt x="0" y="3541"/>
                </a:lnTo>
                <a:lnTo>
                  <a:pt x="0" y="282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3" name="Shape 4473"/>
          <p:cNvSpPr/>
          <p:nvPr/>
        </p:nvSpPr>
        <p:spPr>
          <a:xfrm>
            <a:off x="859642" y="517759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4" name="Shape 4474"/>
          <p:cNvSpPr/>
          <p:nvPr/>
        </p:nvSpPr>
        <p:spPr>
          <a:xfrm>
            <a:off x="859642" y="5159635"/>
            <a:ext cx="4445" cy="12065"/>
          </a:xfrm>
          <a:custGeom>
            <a:avLst/>
            <a:gdLst/>
            <a:ahLst/>
            <a:cxnLst/>
            <a:rect l="0" t="0" r="0" b="0"/>
            <a:pathLst>
              <a:path w="4444" h="12064" extrusionOk="0">
                <a:moveTo>
                  <a:pt x="0" y="11575"/>
                </a:moveTo>
                <a:lnTo>
                  <a:pt x="4168" y="11575"/>
                </a:lnTo>
                <a:lnTo>
                  <a:pt x="4168" y="0"/>
                </a:lnTo>
                <a:lnTo>
                  <a:pt x="0" y="0"/>
                </a:lnTo>
                <a:lnTo>
                  <a:pt x="0" y="1157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5" name="Shape 4475"/>
          <p:cNvSpPr/>
          <p:nvPr/>
        </p:nvSpPr>
        <p:spPr>
          <a:xfrm>
            <a:off x="1108673" y="498639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6" name="Shape 4476"/>
          <p:cNvSpPr/>
          <p:nvPr/>
        </p:nvSpPr>
        <p:spPr>
          <a:xfrm>
            <a:off x="1108673" y="498639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8758"/>
                </a:lnTo>
                <a:lnTo>
                  <a:pt x="599" y="8758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91" y="4950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82" y="2855"/>
                </a:lnTo>
                <a:lnTo>
                  <a:pt x="2982" y="2189"/>
                </a:lnTo>
                <a:lnTo>
                  <a:pt x="3574" y="2189"/>
                </a:lnTo>
                <a:lnTo>
                  <a:pt x="4174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65" y="761"/>
                </a:lnTo>
                <a:lnTo>
                  <a:pt x="5957" y="761"/>
                </a:lnTo>
                <a:lnTo>
                  <a:pt x="6557" y="761"/>
                </a:lnTo>
                <a:lnTo>
                  <a:pt x="6557" y="0"/>
                </a:lnTo>
                <a:lnTo>
                  <a:pt x="7149" y="0"/>
                </a:lnTo>
                <a:lnTo>
                  <a:pt x="77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7" name="Shape 4477"/>
          <p:cNvSpPr/>
          <p:nvPr/>
        </p:nvSpPr>
        <p:spPr>
          <a:xfrm>
            <a:off x="1121380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8" name="Shape 4478"/>
          <p:cNvSpPr/>
          <p:nvPr/>
        </p:nvSpPr>
        <p:spPr>
          <a:xfrm>
            <a:off x="1139244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9" name="Shape 4479"/>
          <p:cNvSpPr/>
          <p:nvPr/>
        </p:nvSpPr>
        <p:spPr>
          <a:xfrm>
            <a:off x="1156125" y="4989918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591" y="2189"/>
                </a:lnTo>
                <a:lnTo>
                  <a:pt x="1183" y="2189"/>
                </a:lnTo>
                <a:lnTo>
                  <a:pt x="1183" y="2855"/>
                </a:lnTo>
                <a:lnTo>
                  <a:pt x="1183" y="3617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5235"/>
                </a:lnTo>
                <a:lnTo>
                  <a:pt x="1783" y="5902"/>
                </a:lnTo>
                <a:lnTo>
                  <a:pt x="1783" y="6663"/>
                </a:lnTo>
                <a:lnTo>
                  <a:pt x="1783" y="7330"/>
                </a:lnTo>
                <a:lnTo>
                  <a:pt x="17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0" name="Shape 4480"/>
          <p:cNvSpPr/>
          <p:nvPr/>
        </p:nvSpPr>
        <p:spPr>
          <a:xfrm>
            <a:off x="1155824" y="5012194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1" name="Shape 4481"/>
          <p:cNvSpPr/>
          <p:nvPr/>
        </p:nvSpPr>
        <p:spPr>
          <a:xfrm>
            <a:off x="1154334" y="5035137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710"/>
                </a:lnTo>
                <a:lnTo>
                  <a:pt x="3574" y="8662"/>
                </a:lnTo>
                <a:lnTo>
                  <a:pt x="3574" y="9424"/>
                </a:lnTo>
                <a:lnTo>
                  <a:pt x="3574" y="9424"/>
                </a:lnTo>
                <a:lnTo>
                  <a:pt x="2974" y="9424"/>
                </a:lnTo>
                <a:lnTo>
                  <a:pt x="2974" y="10090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2" name="Shape 4482"/>
          <p:cNvSpPr/>
          <p:nvPr/>
        </p:nvSpPr>
        <p:spPr>
          <a:xfrm>
            <a:off x="1136869" y="50516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3" name="Shape 4483"/>
          <p:cNvSpPr/>
          <p:nvPr/>
        </p:nvSpPr>
        <p:spPr>
          <a:xfrm>
            <a:off x="1119596" y="50516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4" name="Shape 4484"/>
          <p:cNvSpPr/>
          <p:nvPr/>
        </p:nvSpPr>
        <p:spPr>
          <a:xfrm>
            <a:off x="1108673" y="503789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65" y="13041"/>
                </a:lnTo>
                <a:lnTo>
                  <a:pt x="4766" y="13041"/>
                </a:lnTo>
                <a:lnTo>
                  <a:pt x="4766" y="12280"/>
                </a:lnTo>
                <a:lnTo>
                  <a:pt x="4174" y="12280"/>
                </a:lnTo>
                <a:lnTo>
                  <a:pt x="3574" y="12280"/>
                </a:lnTo>
                <a:lnTo>
                  <a:pt x="3574" y="11614"/>
                </a:lnTo>
                <a:lnTo>
                  <a:pt x="2982" y="11614"/>
                </a:lnTo>
                <a:lnTo>
                  <a:pt x="2982" y="10947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5" name="Shape 4485"/>
          <p:cNvSpPr/>
          <p:nvPr/>
        </p:nvSpPr>
        <p:spPr>
          <a:xfrm>
            <a:off x="1106589" y="5015050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69"/>
                </a:moveTo>
                <a:lnTo>
                  <a:pt x="4168" y="16469"/>
                </a:lnTo>
                <a:lnTo>
                  <a:pt x="4168" y="0"/>
                </a:lnTo>
                <a:lnTo>
                  <a:pt x="0" y="0"/>
                </a:lnTo>
                <a:lnTo>
                  <a:pt x="0" y="16469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6" name="Shape 4486"/>
          <p:cNvSpPr/>
          <p:nvPr/>
        </p:nvSpPr>
        <p:spPr>
          <a:xfrm>
            <a:off x="1108673" y="499724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7" name="Shape 4487"/>
          <p:cNvSpPr/>
          <p:nvPr/>
        </p:nvSpPr>
        <p:spPr>
          <a:xfrm>
            <a:off x="1355626" y="4954315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8" name="Shape 4488"/>
          <p:cNvSpPr/>
          <p:nvPr/>
        </p:nvSpPr>
        <p:spPr>
          <a:xfrm>
            <a:off x="1355626" y="4954315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91" y="4188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332"/>
                </a:lnTo>
                <a:lnTo>
                  <a:pt x="4166" y="1332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9" name="Shape 4489"/>
          <p:cNvSpPr/>
          <p:nvPr/>
        </p:nvSpPr>
        <p:spPr>
          <a:xfrm>
            <a:off x="1368133" y="495431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0" name="Shape 4490"/>
          <p:cNvSpPr/>
          <p:nvPr/>
        </p:nvSpPr>
        <p:spPr>
          <a:xfrm>
            <a:off x="1385606" y="495431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1" name="Shape 4491"/>
          <p:cNvSpPr/>
          <p:nvPr/>
        </p:nvSpPr>
        <p:spPr>
          <a:xfrm>
            <a:off x="1402478" y="4957076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4950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2" name="Shape 4492"/>
          <p:cNvSpPr/>
          <p:nvPr/>
        </p:nvSpPr>
        <p:spPr>
          <a:xfrm>
            <a:off x="1404861" y="498001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3" name="Shape 4493"/>
          <p:cNvSpPr/>
          <p:nvPr/>
        </p:nvSpPr>
        <p:spPr>
          <a:xfrm>
            <a:off x="1401287" y="5002960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0"/>
                </a:lnTo>
                <a:lnTo>
                  <a:pt x="3574" y="5711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383" y="9900"/>
                </a:lnTo>
                <a:lnTo>
                  <a:pt x="2383" y="10662"/>
                </a:lnTo>
                <a:lnTo>
                  <a:pt x="2383" y="11328"/>
                </a:lnTo>
                <a:lnTo>
                  <a:pt x="1783" y="11328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422"/>
                </a:lnTo>
                <a:lnTo>
                  <a:pt x="591" y="13422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4" name="Shape 4494"/>
          <p:cNvSpPr/>
          <p:nvPr/>
        </p:nvSpPr>
        <p:spPr>
          <a:xfrm>
            <a:off x="1383814" y="501952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5" name="Shape 4495"/>
          <p:cNvSpPr/>
          <p:nvPr/>
        </p:nvSpPr>
        <p:spPr>
          <a:xfrm>
            <a:off x="1366350" y="501952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6" name="Shape 4496"/>
          <p:cNvSpPr/>
          <p:nvPr/>
        </p:nvSpPr>
        <p:spPr>
          <a:xfrm>
            <a:off x="1355626" y="5005816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1994"/>
                </a:lnTo>
                <a:lnTo>
                  <a:pt x="1191" y="8472"/>
                </a:lnTo>
                <a:lnTo>
                  <a:pt x="1191" y="7806"/>
                </a:lnTo>
                <a:lnTo>
                  <a:pt x="1191" y="7044"/>
                </a:lnTo>
                <a:lnTo>
                  <a:pt x="599" y="7044"/>
                </a:lnTo>
                <a:lnTo>
                  <a:pt x="599" y="6378"/>
                </a:lnTo>
                <a:lnTo>
                  <a:pt x="599" y="5616"/>
                </a:lnTo>
                <a:lnTo>
                  <a:pt x="0" y="5616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7" name="Shape 4497"/>
          <p:cNvSpPr/>
          <p:nvPr/>
        </p:nvSpPr>
        <p:spPr>
          <a:xfrm>
            <a:off x="1355626" y="498287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01"/>
                </a:moveTo>
                <a:lnTo>
                  <a:pt x="0" y="7901"/>
                </a:lnTo>
              </a:path>
            </a:pathLst>
          </a:custGeom>
          <a:noFill/>
          <a:ln w="158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8" name="Shape 4498"/>
          <p:cNvSpPr/>
          <p:nvPr/>
        </p:nvSpPr>
        <p:spPr>
          <a:xfrm>
            <a:off x="1355626" y="496488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9" name="Shape 4499"/>
          <p:cNvSpPr/>
          <p:nvPr/>
        </p:nvSpPr>
        <p:spPr>
          <a:xfrm>
            <a:off x="1404862" y="48238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0" name="Shape 4500"/>
          <p:cNvSpPr/>
          <p:nvPr/>
        </p:nvSpPr>
        <p:spPr>
          <a:xfrm>
            <a:off x="1404861" y="482380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758"/>
                </a:lnTo>
                <a:lnTo>
                  <a:pt x="591" y="8758"/>
                </a:lnTo>
                <a:lnTo>
                  <a:pt x="591" y="6663"/>
                </a:lnTo>
                <a:lnTo>
                  <a:pt x="1191" y="6663"/>
                </a:lnTo>
                <a:lnTo>
                  <a:pt x="1191" y="5235"/>
                </a:lnTo>
                <a:lnTo>
                  <a:pt x="1783" y="5235"/>
                </a:lnTo>
                <a:lnTo>
                  <a:pt x="1783" y="3807"/>
                </a:lnTo>
                <a:lnTo>
                  <a:pt x="2375" y="3807"/>
                </a:lnTo>
                <a:lnTo>
                  <a:pt x="2375" y="3141"/>
                </a:lnTo>
                <a:lnTo>
                  <a:pt x="2974" y="3141"/>
                </a:lnTo>
                <a:lnTo>
                  <a:pt x="2974" y="2379"/>
                </a:lnTo>
                <a:lnTo>
                  <a:pt x="3566" y="2379"/>
                </a:lnTo>
                <a:lnTo>
                  <a:pt x="4166" y="2379"/>
                </a:lnTo>
                <a:lnTo>
                  <a:pt x="4166" y="1713"/>
                </a:lnTo>
                <a:lnTo>
                  <a:pt x="4758" y="1713"/>
                </a:lnTo>
                <a:lnTo>
                  <a:pt x="4758" y="1713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1" name="Shape 4501"/>
          <p:cNvSpPr/>
          <p:nvPr/>
        </p:nvSpPr>
        <p:spPr>
          <a:xfrm>
            <a:off x="1417368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2" name="Shape 4502"/>
          <p:cNvSpPr/>
          <p:nvPr/>
        </p:nvSpPr>
        <p:spPr>
          <a:xfrm>
            <a:off x="1434833" y="482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3" name="Shape 4503"/>
          <p:cNvSpPr/>
          <p:nvPr/>
        </p:nvSpPr>
        <p:spPr>
          <a:xfrm>
            <a:off x="1451706" y="482760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855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4" name="Shape 4504"/>
          <p:cNvSpPr/>
          <p:nvPr/>
        </p:nvSpPr>
        <p:spPr>
          <a:xfrm>
            <a:off x="1452005" y="48497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5" name="Shape 4505"/>
          <p:cNvSpPr/>
          <p:nvPr/>
        </p:nvSpPr>
        <p:spPr>
          <a:xfrm>
            <a:off x="1450514" y="4872540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662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090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6" name="Shape 4506"/>
          <p:cNvSpPr/>
          <p:nvPr/>
        </p:nvSpPr>
        <p:spPr>
          <a:xfrm>
            <a:off x="1433050" y="48890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7" name="Shape 4507"/>
          <p:cNvSpPr/>
          <p:nvPr/>
        </p:nvSpPr>
        <p:spPr>
          <a:xfrm>
            <a:off x="1415577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8" name="Shape 4508"/>
          <p:cNvSpPr/>
          <p:nvPr/>
        </p:nvSpPr>
        <p:spPr>
          <a:xfrm>
            <a:off x="1404861" y="487558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56"/>
                </a:moveTo>
                <a:lnTo>
                  <a:pt x="5357" y="12756"/>
                </a:lnTo>
                <a:lnTo>
                  <a:pt x="4758" y="12756"/>
                </a:lnTo>
                <a:lnTo>
                  <a:pt x="4758" y="11994"/>
                </a:lnTo>
                <a:lnTo>
                  <a:pt x="1783" y="9900"/>
                </a:lnTo>
                <a:lnTo>
                  <a:pt x="1783" y="9234"/>
                </a:lnTo>
                <a:lnTo>
                  <a:pt x="1783" y="8472"/>
                </a:lnTo>
                <a:lnTo>
                  <a:pt x="1191" y="8472"/>
                </a:lnTo>
                <a:lnTo>
                  <a:pt x="1191" y="7806"/>
                </a:lnTo>
                <a:lnTo>
                  <a:pt x="591" y="7806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9" name="Shape 4509"/>
          <p:cNvSpPr/>
          <p:nvPr/>
        </p:nvSpPr>
        <p:spPr>
          <a:xfrm>
            <a:off x="1402777" y="4852644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0" name="Shape 4510"/>
          <p:cNvSpPr/>
          <p:nvPr/>
        </p:nvSpPr>
        <p:spPr>
          <a:xfrm>
            <a:off x="1404861" y="483465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1" name="Shape 4511"/>
          <p:cNvSpPr/>
          <p:nvPr/>
        </p:nvSpPr>
        <p:spPr>
          <a:xfrm>
            <a:off x="1404862" y="5019525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52" y="0"/>
                </a:moveTo>
                <a:lnTo>
                  <a:pt x="3566" y="0"/>
                </a:lnTo>
                <a:lnTo>
                  <a:pt x="0" y="4188"/>
                </a:lnTo>
                <a:lnTo>
                  <a:pt x="0" y="59974"/>
                </a:lnTo>
                <a:lnTo>
                  <a:pt x="3566" y="64257"/>
                </a:lnTo>
                <a:lnTo>
                  <a:pt x="45652" y="64257"/>
                </a:lnTo>
                <a:lnTo>
                  <a:pt x="49227" y="59974"/>
                </a:lnTo>
                <a:lnTo>
                  <a:pt x="49227" y="4188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2" name="Shape 4512"/>
          <p:cNvSpPr/>
          <p:nvPr/>
        </p:nvSpPr>
        <p:spPr>
          <a:xfrm>
            <a:off x="1404861" y="5019525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2760"/>
                </a:lnTo>
                <a:lnTo>
                  <a:pt x="2974" y="2094"/>
                </a:lnTo>
                <a:lnTo>
                  <a:pt x="3566" y="2094"/>
                </a:lnTo>
                <a:lnTo>
                  <a:pt x="3566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58" y="666"/>
                </a:lnTo>
                <a:lnTo>
                  <a:pt x="5357" y="666"/>
                </a:lnTo>
                <a:lnTo>
                  <a:pt x="5357" y="0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3" name="Shape 4513"/>
          <p:cNvSpPr/>
          <p:nvPr/>
        </p:nvSpPr>
        <p:spPr>
          <a:xfrm>
            <a:off x="1417368" y="501952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4" name="Shape 4514"/>
          <p:cNvSpPr/>
          <p:nvPr/>
        </p:nvSpPr>
        <p:spPr>
          <a:xfrm>
            <a:off x="1434833" y="501952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5" name="Shape 4515"/>
          <p:cNvSpPr/>
          <p:nvPr/>
        </p:nvSpPr>
        <p:spPr>
          <a:xfrm>
            <a:off x="1451706" y="502228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791" y="2189"/>
                </a:lnTo>
                <a:lnTo>
                  <a:pt x="1791" y="2855"/>
                </a:lnTo>
                <a:lnTo>
                  <a:pt x="1791" y="3617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5045"/>
                </a:lnTo>
                <a:lnTo>
                  <a:pt x="2383" y="5711"/>
                </a:lnTo>
                <a:lnTo>
                  <a:pt x="2383" y="6473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6" name="Shape 4516"/>
          <p:cNvSpPr/>
          <p:nvPr/>
        </p:nvSpPr>
        <p:spPr>
          <a:xfrm>
            <a:off x="1454089" y="504456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7" name="Shape 4517"/>
          <p:cNvSpPr/>
          <p:nvPr/>
        </p:nvSpPr>
        <p:spPr>
          <a:xfrm>
            <a:off x="1450514" y="5067218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663"/>
                </a:lnTo>
                <a:lnTo>
                  <a:pt x="3574" y="7330"/>
                </a:lnTo>
                <a:lnTo>
                  <a:pt x="3574" y="8091"/>
                </a:lnTo>
                <a:lnTo>
                  <a:pt x="3574" y="8758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852"/>
                </a:lnTo>
                <a:lnTo>
                  <a:pt x="2383" y="11614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3041"/>
                </a:lnTo>
                <a:lnTo>
                  <a:pt x="1791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9" y="14469"/>
                </a:lnTo>
                <a:lnTo>
                  <a:pt x="0" y="14469"/>
                </a:lnTo>
                <a:lnTo>
                  <a:pt x="0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8" name="Shape 4518"/>
          <p:cNvSpPr/>
          <p:nvPr/>
        </p:nvSpPr>
        <p:spPr>
          <a:xfrm>
            <a:off x="1433050" y="508378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9" name="Shape 4519"/>
          <p:cNvSpPr/>
          <p:nvPr/>
        </p:nvSpPr>
        <p:spPr>
          <a:xfrm>
            <a:off x="1415577" y="508378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0" name="Shape 4520"/>
          <p:cNvSpPr/>
          <p:nvPr/>
        </p:nvSpPr>
        <p:spPr>
          <a:xfrm>
            <a:off x="1404861" y="5071026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56"/>
                </a:moveTo>
                <a:lnTo>
                  <a:pt x="5357" y="12756"/>
                </a:lnTo>
                <a:lnTo>
                  <a:pt x="5357" y="11994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1" name="Shape 4521"/>
          <p:cNvSpPr/>
          <p:nvPr/>
        </p:nvSpPr>
        <p:spPr>
          <a:xfrm>
            <a:off x="1404861" y="5047417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39"/>
                </a:moveTo>
                <a:lnTo>
                  <a:pt x="0" y="8139"/>
                </a:lnTo>
              </a:path>
            </a:pathLst>
          </a:custGeom>
          <a:noFill/>
          <a:ln w="162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2" name="Shape 4522"/>
          <p:cNvSpPr/>
          <p:nvPr/>
        </p:nvSpPr>
        <p:spPr>
          <a:xfrm>
            <a:off x="1404861" y="5030091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3" name="Shape 4523"/>
          <p:cNvSpPr/>
          <p:nvPr/>
        </p:nvSpPr>
        <p:spPr>
          <a:xfrm>
            <a:off x="985596" y="524636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21"/>
                </a:lnTo>
                <a:lnTo>
                  <a:pt x="3574" y="65219"/>
                </a:lnTo>
                <a:lnTo>
                  <a:pt x="45660" y="65219"/>
                </a:lnTo>
                <a:lnTo>
                  <a:pt x="49235" y="60021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4" name="Shape 4524"/>
          <p:cNvSpPr/>
          <p:nvPr/>
        </p:nvSpPr>
        <p:spPr>
          <a:xfrm>
            <a:off x="985596" y="524636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215"/>
                </a:lnTo>
                <a:lnTo>
                  <a:pt x="0" y="8501"/>
                </a:lnTo>
                <a:lnTo>
                  <a:pt x="0" y="7796"/>
                </a:lnTo>
                <a:lnTo>
                  <a:pt x="599" y="7082"/>
                </a:lnTo>
                <a:lnTo>
                  <a:pt x="599" y="5664"/>
                </a:lnTo>
                <a:lnTo>
                  <a:pt x="1191" y="5664"/>
                </a:lnTo>
                <a:lnTo>
                  <a:pt x="1191" y="4245"/>
                </a:lnTo>
                <a:lnTo>
                  <a:pt x="1791" y="4245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27"/>
                </a:lnTo>
                <a:lnTo>
                  <a:pt x="2982" y="2827"/>
                </a:lnTo>
                <a:lnTo>
                  <a:pt x="2982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74" y="1418"/>
                </a:lnTo>
                <a:lnTo>
                  <a:pt x="4766" y="1418"/>
                </a:lnTo>
                <a:lnTo>
                  <a:pt x="4766" y="704"/>
                </a:lnTo>
                <a:lnTo>
                  <a:pt x="5365" y="704"/>
                </a:lnTo>
                <a:lnTo>
                  <a:pt x="5957" y="704"/>
                </a:lnTo>
                <a:lnTo>
                  <a:pt x="6549" y="704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5" name="Shape 4525"/>
          <p:cNvSpPr/>
          <p:nvPr/>
        </p:nvSpPr>
        <p:spPr>
          <a:xfrm>
            <a:off x="998103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6" name="Shape 4526"/>
          <p:cNvSpPr/>
          <p:nvPr/>
        </p:nvSpPr>
        <p:spPr>
          <a:xfrm>
            <a:off x="1015576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7" name="Shape 4527"/>
          <p:cNvSpPr/>
          <p:nvPr/>
        </p:nvSpPr>
        <p:spPr>
          <a:xfrm>
            <a:off x="1032449" y="524991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704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255"/>
                </a:lnTo>
                <a:lnTo>
                  <a:pt x="2383" y="4959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8" name="Shape 4528"/>
          <p:cNvSpPr/>
          <p:nvPr/>
        </p:nvSpPr>
        <p:spPr>
          <a:xfrm>
            <a:off x="1032748" y="5272120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9" name="Shape 4529"/>
          <p:cNvSpPr/>
          <p:nvPr/>
        </p:nvSpPr>
        <p:spPr>
          <a:xfrm>
            <a:off x="1031257" y="5295043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87"/>
                </a:lnTo>
                <a:lnTo>
                  <a:pt x="3574" y="7092"/>
                </a:lnTo>
                <a:lnTo>
                  <a:pt x="3574" y="7806"/>
                </a:lnTo>
                <a:lnTo>
                  <a:pt x="3574" y="8510"/>
                </a:lnTo>
                <a:lnTo>
                  <a:pt x="3574" y="8510"/>
                </a:lnTo>
                <a:lnTo>
                  <a:pt x="2974" y="8510"/>
                </a:lnTo>
                <a:lnTo>
                  <a:pt x="2974" y="9224"/>
                </a:lnTo>
                <a:lnTo>
                  <a:pt x="2974" y="9929"/>
                </a:lnTo>
                <a:lnTo>
                  <a:pt x="2974" y="10633"/>
                </a:lnTo>
                <a:lnTo>
                  <a:pt x="2383" y="10633"/>
                </a:lnTo>
                <a:lnTo>
                  <a:pt x="2383" y="11347"/>
                </a:lnTo>
                <a:lnTo>
                  <a:pt x="1783" y="11347"/>
                </a:lnTo>
                <a:lnTo>
                  <a:pt x="1783" y="12051"/>
                </a:lnTo>
                <a:lnTo>
                  <a:pt x="1783" y="12765"/>
                </a:lnTo>
                <a:lnTo>
                  <a:pt x="1783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1" y="13470"/>
                </a:lnTo>
                <a:lnTo>
                  <a:pt x="591" y="14184"/>
                </a:lnTo>
                <a:lnTo>
                  <a:pt x="0" y="14184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0" name="Shape 4530"/>
          <p:cNvSpPr/>
          <p:nvPr/>
        </p:nvSpPr>
        <p:spPr>
          <a:xfrm>
            <a:off x="1013785" y="5311588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1" name="Shape 4531"/>
          <p:cNvSpPr/>
          <p:nvPr/>
        </p:nvSpPr>
        <p:spPr>
          <a:xfrm>
            <a:off x="996320" y="531158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2" name="Shape 4532"/>
          <p:cNvSpPr/>
          <p:nvPr/>
        </p:nvSpPr>
        <p:spPr>
          <a:xfrm>
            <a:off x="985596" y="5297880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65" y="13003"/>
                </a:moveTo>
                <a:lnTo>
                  <a:pt x="4766" y="13003"/>
                </a:lnTo>
                <a:lnTo>
                  <a:pt x="4766" y="12051"/>
                </a:lnTo>
                <a:lnTo>
                  <a:pt x="0" y="6387"/>
                </a:lnTo>
                <a:lnTo>
                  <a:pt x="0" y="5673"/>
                </a:lnTo>
                <a:lnTo>
                  <a:pt x="0" y="496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3" name="Shape 4533"/>
          <p:cNvSpPr/>
          <p:nvPr/>
        </p:nvSpPr>
        <p:spPr>
          <a:xfrm>
            <a:off x="983512" y="527495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4" name="Shape 4534"/>
          <p:cNvSpPr/>
          <p:nvPr/>
        </p:nvSpPr>
        <p:spPr>
          <a:xfrm>
            <a:off x="983512" y="5257003"/>
            <a:ext cx="4445" cy="12065"/>
          </a:xfrm>
          <a:custGeom>
            <a:avLst/>
            <a:gdLst/>
            <a:ahLst/>
            <a:cxnLst/>
            <a:rect l="0" t="0" r="0" b="0"/>
            <a:pathLst>
              <a:path w="4444" h="12064" extrusionOk="0">
                <a:moveTo>
                  <a:pt x="0" y="11575"/>
                </a:moveTo>
                <a:lnTo>
                  <a:pt x="4168" y="11575"/>
                </a:lnTo>
                <a:lnTo>
                  <a:pt x="4168" y="0"/>
                </a:lnTo>
                <a:lnTo>
                  <a:pt x="0" y="0"/>
                </a:lnTo>
                <a:lnTo>
                  <a:pt x="0" y="1157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5" name="Shape 4535"/>
          <p:cNvSpPr/>
          <p:nvPr/>
        </p:nvSpPr>
        <p:spPr>
          <a:xfrm>
            <a:off x="837111" y="5408956"/>
            <a:ext cx="716280" cy="650240"/>
          </a:xfrm>
          <a:custGeom>
            <a:avLst/>
            <a:gdLst/>
            <a:ahLst/>
            <a:cxnLst/>
            <a:rect l="0" t="0" r="0" b="0"/>
            <a:pathLst>
              <a:path w="716280" h="650239" extrusionOk="0">
                <a:moveTo>
                  <a:pt x="0" y="649881"/>
                </a:moveTo>
                <a:lnTo>
                  <a:pt x="716032" y="649881"/>
                </a:lnTo>
                <a:lnTo>
                  <a:pt x="716032" y="0"/>
                </a:lnTo>
                <a:lnTo>
                  <a:pt x="0" y="0"/>
                </a:lnTo>
                <a:lnTo>
                  <a:pt x="0" y="649881"/>
                </a:lnTo>
                <a:close/>
              </a:path>
            </a:pathLst>
          </a:custGeom>
          <a:solidFill>
            <a:srgbClr val="E2BB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6" name="Shape 4536"/>
          <p:cNvSpPr/>
          <p:nvPr/>
        </p:nvSpPr>
        <p:spPr>
          <a:xfrm>
            <a:off x="83711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7" name="Shape 4537"/>
          <p:cNvSpPr/>
          <p:nvPr/>
        </p:nvSpPr>
        <p:spPr>
          <a:xfrm>
            <a:off x="854580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70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8" name="Shape 4538"/>
          <p:cNvSpPr/>
          <p:nvPr/>
        </p:nvSpPr>
        <p:spPr>
          <a:xfrm>
            <a:off x="872645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9" name="Shape 4539"/>
          <p:cNvSpPr/>
          <p:nvPr/>
        </p:nvSpPr>
        <p:spPr>
          <a:xfrm>
            <a:off x="890114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0" name="Shape 4540"/>
          <p:cNvSpPr/>
          <p:nvPr/>
        </p:nvSpPr>
        <p:spPr>
          <a:xfrm>
            <a:off x="907384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1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1" name="Shape 4541"/>
          <p:cNvSpPr/>
          <p:nvPr/>
        </p:nvSpPr>
        <p:spPr>
          <a:xfrm>
            <a:off x="924854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2" name="Shape 4542"/>
          <p:cNvSpPr/>
          <p:nvPr/>
        </p:nvSpPr>
        <p:spPr>
          <a:xfrm>
            <a:off x="942326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4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3" name="Shape 4543"/>
          <p:cNvSpPr/>
          <p:nvPr/>
        </p:nvSpPr>
        <p:spPr>
          <a:xfrm>
            <a:off x="95979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4" name="Shape 4544"/>
          <p:cNvSpPr/>
          <p:nvPr/>
        </p:nvSpPr>
        <p:spPr>
          <a:xfrm>
            <a:off x="977064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5" name="Shape 4545"/>
          <p:cNvSpPr/>
          <p:nvPr/>
        </p:nvSpPr>
        <p:spPr>
          <a:xfrm>
            <a:off x="994529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6" name="Shape 4546"/>
          <p:cNvSpPr/>
          <p:nvPr/>
        </p:nvSpPr>
        <p:spPr>
          <a:xfrm>
            <a:off x="1012593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7" name="Shape 4547"/>
          <p:cNvSpPr/>
          <p:nvPr/>
        </p:nvSpPr>
        <p:spPr>
          <a:xfrm>
            <a:off x="1030066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8" name="Shape 4548"/>
          <p:cNvSpPr/>
          <p:nvPr/>
        </p:nvSpPr>
        <p:spPr>
          <a:xfrm>
            <a:off x="1047339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9" name="Shape 4549"/>
          <p:cNvSpPr/>
          <p:nvPr/>
        </p:nvSpPr>
        <p:spPr>
          <a:xfrm>
            <a:off x="1064803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0" name="Shape 4550"/>
          <p:cNvSpPr/>
          <p:nvPr/>
        </p:nvSpPr>
        <p:spPr>
          <a:xfrm>
            <a:off x="1082276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1" name="Shape 4551"/>
          <p:cNvSpPr/>
          <p:nvPr/>
        </p:nvSpPr>
        <p:spPr>
          <a:xfrm>
            <a:off x="109974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2" name="Shape 4552"/>
          <p:cNvSpPr/>
          <p:nvPr/>
        </p:nvSpPr>
        <p:spPr>
          <a:xfrm>
            <a:off x="1117014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3" name="Shape 4553"/>
          <p:cNvSpPr/>
          <p:nvPr/>
        </p:nvSpPr>
        <p:spPr>
          <a:xfrm>
            <a:off x="1134486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4" name="Shape 4554"/>
          <p:cNvSpPr/>
          <p:nvPr/>
        </p:nvSpPr>
        <p:spPr>
          <a:xfrm>
            <a:off x="1152551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5" name="Shape 4555"/>
          <p:cNvSpPr/>
          <p:nvPr/>
        </p:nvSpPr>
        <p:spPr>
          <a:xfrm>
            <a:off x="1170015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6" name="Shape 4556"/>
          <p:cNvSpPr/>
          <p:nvPr/>
        </p:nvSpPr>
        <p:spPr>
          <a:xfrm>
            <a:off x="118728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7" name="Shape 4557"/>
          <p:cNvSpPr/>
          <p:nvPr/>
        </p:nvSpPr>
        <p:spPr>
          <a:xfrm>
            <a:off x="120476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8" name="Shape 4558"/>
          <p:cNvSpPr/>
          <p:nvPr/>
        </p:nvSpPr>
        <p:spPr>
          <a:xfrm>
            <a:off x="1222226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9" name="Shape 4559"/>
          <p:cNvSpPr/>
          <p:nvPr/>
        </p:nvSpPr>
        <p:spPr>
          <a:xfrm>
            <a:off x="123969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0" name="Shape 4560"/>
          <p:cNvSpPr/>
          <p:nvPr/>
        </p:nvSpPr>
        <p:spPr>
          <a:xfrm>
            <a:off x="1256963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1" name="Shape 4561"/>
          <p:cNvSpPr/>
          <p:nvPr/>
        </p:nvSpPr>
        <p:spPr>
          <a:xfrm>
            <a:off x="1274436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2" name="Shape 4562"/>
          <p:cNvSpPr/>
          <p:nvPr/>
        </p:nvSpPr>
        <p:spPr>
          <a:xfrm>
            <a:off x="129190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3" name="Shape 4563"/>
          <p:cNvSpPr/>
          <p:nvPr/>
        </p:nvSpPr>
        <p:spPr>
          <a:xfrm>
            <a:off x="1309965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4" name="Shape 4564"/>
          <p:cNvSpPr/>
          <p:nvPr/>
        </p:nvSpPr>
        <p:spPr>
          <a:xfrm>
            <a:off x="132723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5" name="Shape 4565"/>
          <p:cNvSpPr/>
          <p:nvPr/>
        </p:nvSpPr>
        <p:spPr>
          <a:xfrm>
            <a:off x="134471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6" name="Shape 4566"/>
          <p:cNvSpPr/>
          <p:nvPr/>
        </p:nvSpPr>
        <p:spPr>
          <a:xfrm>
            <a:off x="1362175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7" name="Shape 4567"/>
          <p:cNvSpPr/>
          <p:nvPr/>
        </p:nvSpPr>
        <p:spPr>
          <a:xfrm>
            <a:off x="137964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8" name="Shape 4568"/>
          <p:cNvSpPr/>
          <p:nvPr/>
        </p:nvSpPr>
        <p:spPr>
          <a:xfrm>
            <a:off x="1396921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9" name="Shape 4569"/>
          <p:cNvSpPr/>
          <p:nvPr/>
        </p:nvSpPr>
        <p:spPr>
          <a:xfrm>
            <a:off x="1414385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0" name="Shape 4570"/>
          <p:cNvSpPr/>
          <p:nvPr/>
        </p:nvSpPr>
        <p:spPr>
          <a:xfrm>
            <a:off x="143185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1" name="Shape 4571"/>
          <p:cNvSpPr/>
          <p:nvPr/>
        </p:nvSpPr>
        <p:spPr>
          <a:xfrm>
            <a:off x="1449923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2" name="Shape 4572"/>
          <p:cNvSpPr/>
          <p:nvPr/>
        </p:nvSpPr>
        <p:spPr>
          <a:xfrm>
            <a:off x="1467187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3" name="Shape 4573"/>
          <p:cNvSpPr/>
          <p:nvPr/>
        </p:nvSpPr>
        <p:spPr>
          <a:xfrm>
            <a:off x="1484660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4" name="Shape 4574"/>
          <p:cNvSpPr/>
          <p:nvPr/>
        </p:nvSpPr>
        <p:spPr>
          <a:xfrm>
            <a:off x="1502133" y="540895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5" name="Shape 4575"/>
          <p:cNvSpPr/>
          <p:nvPr/>
        </p:nvSpPr>
        <p:spPr>
          <a:xfrm>
            <a:off x="1519598" y="540895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6" name="Shape 4576"/>
          <p:cNvSpPr/>
          <p:nvPr/>
        </p:nvSpPr>
        <p:spPr>
          <a:xfrm>
            <a:off x="1536870" y="540895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7" name="Shape 4577"/>
          <p:cNvSpPr/>
          <p:nvPr/>
        </p:nvSpPr>
        <p:spPr>
          <a:xfrm>
            <a:off x="1553144" y="541107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8" name="Shape 4578"/>
          <p:cNvSpPr/>
          <p:nvPr/>
        </p:nvSpPr>
        <p:spPr>
          <a:xfrm>
            <a:off x="1553144" y="543400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9" name="Shape 4579"/>
          <p:cNvSpPr/>
          <p:nvPr/>
        </p:nvSpPr>
        <p:spPr>
          <a:xfrm>
            <a:off x="1553144" y="545764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0" name="Shape 4580"/>
          <p:cNvSpPr/>
          <p:nvPr/>
        </p:nvSpPr>
        <p:spPr>
          <a:xfrm>
            <a:off x="1553144" y="548056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1" name="Shape 4581"/>
          <p:cNvSpPr/>
          <p:nvPr/>
        </p:nvSpPr>
        <p:spPr>
          <a:xfrm>
            <a:off x="1553144" y="550324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2" name="Shape 4582"/>
          <p:cNvSpPr/>
          <p:nvPr/>
        </p:nvSpPr>
        <p:spPr>
          <a:xfrm>
            <a:off x="1553144" y="552617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3" name="Shape 4583"/>
          <p:cNvSpPr/>
          <p:nvPr/>
        </p:nvSpPr>
        <p:spPr>
          <a:xfrm>
            <a:off x="1553144" y="554909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4" name="Shape 4584"/>
          <p:cNvSpPr/>
          <p:nvPr/>
        </p:nvSpPr>
        <p:spPr>
          <a:xfrm>
            <a:off x="1553144" y="557201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5" name="Shape 4585"/>
          <p:cNvSpPr/>
          <p:nvPr/>
        </p:nvSpPr>
        <p:spPr>
          <a:xfrm>
            <a:off x="1553144" y="559564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6" name="Shape 4586"/>
          <p:cNvSpPr/>
          <p:nvPr/>
        </p:nvSpPr>
        <p:spPr>
          <a:xfrm>
            <a:off x="1553144" y="561857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7" name="Shape 4587"/>
          <p:cNvSpPr/>
          <p:nvPr/>
        </p:nvSpPr>
        <p:spPr>
          <a:xfrm>
            <a:off x="1553144" y="564149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8" name="Shape 4588"/>
          <p:cNvSpPr/>
          <p:nvPr/>
        </p:nvSpPr>
        <p:spPr>
          <a:xfrm>
            <a:off x="1553144" y="566441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9" name="Shape 4589"/>
          <p:cNvSpPr/>
          <p:nvPr/>
        </p:nvSpPr>
        <p:spPr>
          <a:xfrm>
            <a:off x="1553144" y="568734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0" name="Shape 4590"/>
          <p:cNvSpPr/>
          <p:nvPr/>
        </p:nvSpPr>
        <p:spPr>
          <a:xfrm>
            <a:off x="1553144" y="571026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1" name="Shape 4591"/>
          <p:cNvSpPr/>
          <p:nvPr/>
        </p:nvSpPr>
        <p:spPr>
          <a:xfrm>
            <a:off x="1553144" y="573389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20"/>
                </a:moveTo>
                <a:lnTo>
                  <a:pt x="0" y="7920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2" name="Shape 4592"/>
          <p:cNvSpPr/>
          <p:nvPr/>
        </p:nvSpPr>
        <p:spPr>
          <a:xfrm>
            <a:off x="1553144" y="575681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3" name="Shape 4593"/>
          <p:cNvSpPr/>
          <p:nvPr/>
        </p:nvSpPr>
        <p:spPr>
          <a:xfrm>
            <a:off x="1553144" y="577973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4" name="Shape 4594"/>
          <p:cNvSpPr/>
          <p:nvPr/>
        </p:nvSpPr>
        <p:spPr>
          <a:xfrm>
            <a:off x="1553144" y="580266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5" name="Shape 4595"/>
          <p:cNvSpPr/>
          <p:nvPr/>
        </p:nvSpPr>
        <p:spPr>
          <a:xfrm>
            <a:off x="1553144" y="58255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6" name="Shape 4596"/>
          <p:cNvSpPr/>
          <p:nvPr/>
        </p:nvSpPr>
        <p:spPr>
          <a:xfrm>
            <a:off x="1553144" y="584922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7" name="Shape 4597"/>
          <p:cNvSpPr/>
          <p:nvPr/>
        </p:nvSpPr>
        <p:spPr>
          <a:xfrm>
            <a:off x="1553144" y="587214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8" name="Shape 4598"/>
          <p:cNvSpPr/>
          <p:nvPr/>
        </p:nvSpPr>
        <p:spPr>
          <a:xfrm>
            <a:off x="1553144" y="589506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9" name="Shape 4599"/>
          <p:cNvSpPr/>
          <p:nvPr/>
        </p:nvSpPr>
        <p:spPr>
          <a:xfrm>
            <a:off x="1553144" y="591799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0" name="Shape 4600"/>
          <p:cNvSpPr/>
          <p:nvPr/>
        </p:nvSpPr>
        <p:spPr>
          <a:xfrm>
            <a:off x="1553144" y="594067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1" name="Shape 4601"/>
          <p:cNvSpPr/>
          <p:nvPr/>
        </p:nvSpPr>
        <p:spPr>
          <a:xfrm>
            <a:off x="1553144" y="596360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0"/>
                </a:moveTo>
                <a:lnTo>
                  <a:pt x="0" y="8270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2" name="Shape 4602"/>
          <p:cNvSpPr/>
          <p:nvPr/>
        </p:nvSpPr>
        <p:spPr>
          <a:xfrm>
            <a:off x="1553144" y="5987232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6"/>
                </a:moveTo>
                <a:lnTo>
                  <a:pt x="0" y="7916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3" name="Shape 4603"/>
          <p:cNvSpPr/>
          <p:nvPr/>
        </p:nvSpPr>
        <p:spPr>
          <a:xfrm>
            <a:off x="1553144" y="601015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6"/>
                </a:moveTo>
                <a:lnTo>
                  <a:pt x="0" y="7916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4" name="Shape 4604"/>
          <p:cNvSpPr/>
          <p:nvPr/>
        </p:nvSpPr>
        <p:spPr>
          <a:xfrm>
            <a:off x="1553144" y="603307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1"/>
                </a:moveTo>
                <a:lnTo>
                  <a:pt x="0" y="8271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5" name="Shape 4605"/>
          <p:cNvSpPr/>
          <p:nvPr/>
        </p:nvSpPr>
        <p:spPr>
          <a:xfrm>
            <a:off x="1542428" y="6056002"/>
            <a:ext cx="10795" cy="3175"/>
          </a:xfrm>
          <a:custGeom>
            <a:avLst/>
            <a:gdLst/>
            <a:ahLst/>
            <a:cxnLst/>
            <a:rect l="0" t="0" r="0" b="0"/>
            <a:pathLst>
              <a:path w="10794" h="3175" extrusionOk="0">
                <a:moveTo>
                  <a:pt x="10715" y="0"/>
                </a:moveTo>
                <a:lnTo>
                  <a:pt x="10715" y="2835"/>
                </a:lnTo>
                <a:lnTo>
                  <a:pt x="0" y="2835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6" name="Shape 4606"/>
          <p:cNvSpPr/>
          <p:nvPr/>
        </p:nvSpPr>
        <p:spPr>
          <a:xfrm>
            <a:off x="1524955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7" name="Shape 4607"/>
          <p:cNvSpPr/>
          <p:nvPr/>
        </p:nvSpPr>
        <p:spPr>
          <a:xfrm>
            <a:off x="1507491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8" name="Shape 4608"/>
          <p:cNvSpPr/>
          <p:nvPr/>
        </p:nvSpPr>
        <p:spPr>
          <a:xfrm>
            <a:off x="1490018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9" name="Shape 4609"/>
          <p:cNvSpPr/>
          <p:nvPr/>
        </p:nvSpPr>
        <p:spPr>
          <a:xfrm>
            <a:off x="1472753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0" name="Shape 4610"/>
          <p:cNvSpPr/>
          <p:nvPr/>
        </p:nvSpPr>
        <p:spPr>
          <a:xfrm>
            <a:off x="1455280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1" name="Shape 4611"/>
          <p:cNvSpPr/>
          <p:nvPr/>
        </p:nvSpPr>
        <p:spPr>
          <a:xfrm>
            <a:off x="1437808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2" name="Shape 4612"/>
          <p:cNvSpPr/>
          <p:nvPr/>
        </p:nvSpPr>
        <p:spPr>
          <a:xfrm>
            <a:off x="1419743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3" name="Shape 4613"/>
          <p:cNvSpPr/>
          <p:nvPr/>
        </p:nvSpPr>
        <p:spPr>
          <a:xfrm>
            <a:off x="1402478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4" name="Shape 4614"/>
          <p:cNvSpPr/>
          <p:nvPr/>
        </p:nvSpPr>
        <p:spPr>
          <a:xfrm>
            <a:off x="1385006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5" name="Shape 4615"/>
          <p:cNvSpPr/>
          <p:nvPr/>
        </p:nvSpPr>
        <p:spPr>
          <a:xfrm>
            <a:off x="1367541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6" name="Shape 4616"/>
          <p:cNvSpPr/>
          <p:nvPr/>
        </p:nvSpPr>
        <p:spPr>
          <a:xfrm>
            <a:off x="1350068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7" name="Shape 4617"/>
          <p:cNvSpPr/>
          <p:nvPr/>
        </p:nvSpPr>
        <p:spPr>
          <a:xfrm>
            <a:off x="1332796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8" name="Shape 4618"/>
          <p:cNvSpPr/>
          <p:nvPr/>
        </p:nvSpPr>
        <p:spPr>
          <a:xfrm>
            <a:off x="1315331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9" name="Shape 4619"/>
          <p:cNvSpPr/>
          <p:nvPr/>
        </p:nvSpPr>
        <p:spPr>
          <a:xfrm>
            <a:off x="1297858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0" name="Shape 4620"/>
          <p:cNvSpPr/>
          <p:nvPr/>
        </p:nvSpPr>
        <p:spPr>
          <a:xfrm>
            <a:off x="1280393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1" name="Shape 4621"/>
          <p:cNvSpPr/>
          <p:nvPr/>
        </p:nvSpPr>
        <p:spPr>
          <a:xfrm>
            <a:off x="1262521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2" name="Shape 4622"/>
          <p:cNvSpPr/>
          <p:nvPr/>
        </p:nvSpPr>
        <p:spPr>
          <a:xfrm>
            <a:off x="1245056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3" name="Shape 4623"/>
          <p:cNvSpPr/>
          <p:nvPr/>
        </p:nvSpPr>
        <p:spPr>
          <a:xfrm>
            <a:off x="1227583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4" name="Shape 4624"/>
          <p:cNvSpPr/>
          <p:nvPr/>
        </p:nvSpPr>
        <p:spPr>
          <a:xfrm>
            <a:off x="1210119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5" name="Shape 4625"/>
          <p:cNvSpPr/>
          <p:nvPr/>
        </p:nvSpPr>
        <p:spPr>
          <a:xfrm>
            <a:off x="1192846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6" name="Shape 4626"/>
          <p:cNvSpPr/>
          <p:nvPr/>
        </p:nvSpPr>
        <p:spPr>
          <a:xfrm>
            <a:off x="1175373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7" name="Shape 4627"/>
          <p:cNvSpPr/>
          <p:nvPr/>
        </p:nvSpPr>
        <p:spPr>
          <a:xfrm>
            <a:off x="1157908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8" name="Shape 4628"/>
          <p:cNvSpPr/>
          <p:nvPr/>
        </p:nvSpPr>
        <p:spPr>
          <a:xfrm>
            <a:off x="1140436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9" name="Shape 4629"/>
          <p:cNvSpPr/>
          <p:nvPr/>
        </p:nvSpPr>
        <p:spPr>
          <a:xfrm>
            <a:off x="1122571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0" name="Shape 4630"/>
          <p:cNvSpPr/>
          <p:nvPr/>
        </p:nvSpPr>
        <p:spPr>
          <a:xfrm>
            <a:off x="1105107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1" name="Shape 4631"/>
          <p:cNvSpPr/>
          <p:nvPr/>
        </p:nvSpPr>
        <p:spPr>
          <a:xfrm>
            <a:off x="1087634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2" name="Shape 4632"/>
          <p:cNvSpPr/>
          <p:nvPr/>
        </p:nvSpPr>
        <p:spPr>
          <a:xfrm>
            <a:off x="1070169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3" name="Shape 4633"/>
          <p:cNvSpPr/>
          <p:nvPr/>
        </p:nvSpPr>
        <p:spPr>
          <a:xfrm>
            <a:off x="1052896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4" name="Shape 4634"/>
          <p:cNvSpPr/>
          <p:nvPr/>
        </p:nvSpPr>
        <p:spPr>
          <a:xfrm>
            <a:off x="1035424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5" name="Shape 4635"/>
          <p:cNvSpPr/>
          <p:nvPr/>
        </p:nvSpPr>
        <p:spPr>
          <a:xfrm>
            <a:off x="1017959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6" name="Shape 4636"/>
          <p:cNvSpPr/>
          <p:nvPr/>
        </p:nvSpPr>
        <p:spPr>
          <a:xfrm>
            <a:off x="1000486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7" name="Shape 4637"/>
          <p:cNvSpPr/>
          <p:nvPr/>
        </p:nvSpPr>
        <p:spPr>
          <a:xfrm>
            <a:off x="982622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8" name="Shape 4638"/>
          <p:cNvSpPr/>
          <p:nvPr/>
        </p:nvSpPr>
        <p:spPr>
          <a:xfrm>
            <a:off x="965149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9" name="Shape 4639"/>
          <p:cNvSpPr/>
          <p:nvPr/>
        </p:nvSpPr>
        <p:spPr>
          <a:xfrm>
            <a:off x="947684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0" name="Shape 4640"/>
          <p:cNvSpPr/>
          <p:nvPr/>
        </p:nvSpPr>
        <p:spPr>
          <a:xfrm>
            <a:off x="930212" y="60588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1" name="Shape 4641"/>
          <p:cNvSpPr/>
          <p:nvPr/>
        </p:nvSpPr>
        <p:spPr>
          <a:xfrm>
            <a:off x="912947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498" y="0"/>
                </a:moveTo>
                <a:lnTo>
                  <a:pt x="124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2" name="Shape 4642"/>
          <p:cNvSpPr/>
          <p:nvPr/>
        </p:nvSpPr>
        <p:spPr>
          <a:xfrm>
            <a:off x="895474" y="605883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0" y="0"/>
                </a:moveTo>
                <a:lnTo>
                  <a:pt x="11910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3" name="Shape 4643"/>
          <p:cNvSpPr/>
          <p:nvPr/>
        </p:nvSpPr>
        <p:spPr>
          <a:xfrm>
            <a:off x="878004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4" name="Shape 4644"/>
          <p:cNvSpPr/>
          <p:nvPr/>
        </p:nvSpPr>
        <p:spPr>
          <a:xfrm>
            <a:off x="860536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9" y="0"/>
                </a:moveTo>
                <a:lnTo>
                  <a:pt x="1210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5" name="Shape 4645"/>
          <p:cNvSpPr/>
          <p:nvPr/>
        </p:nvSpPr>
        <p:spPr>
          <a:xfrm>
            <a:off x="842670" y="605883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5" y="0"/>
                </a:moveTo>
                <a:lnTo>
                  <a:pt x="1250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6" name="Shape 4646"/>
          <p:cNvSpPr/>
          <p:nvPr/>
        </p:nvSpPr>
        <p:spPr>
          <a:xfrm>
            <a:off x="837111" y="6043240"/>
            <a:ext cx="635" cy="15875"/>
          </a:xfrm>
          <a:custGeom>
            <a:avLst/>
            <a:gdLst/>
            <a:ahLst/>
            <a:cxnLst/>
            <a:rect l="0" t="0" r="0" b="0"/>
            <a:pathLst>
              <a:path w="634" h="15875" extrusionOk="0">
                <a:moveTo>
                  <a:pt x="594" y="15597"/>
                </a:moveTo>
                <a:lnTo>
                  <a:pt x="0" y="1559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7" name="Shape 4647"/>
          <p:cNvSpPr/>
          <p:nvPr/>
        </p:nvSpPr>
        <p:spPr>
          <a:xfrm>
            <a:off x="837111" y="6020317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9"/>
                </a:moveTo>
                <a:lnTo>
                  <a:pt x="0" y="7799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8" name="Shape 4648"/>
          <p:cNvSpPr/>
          <p:nvPr/>
        </p:nvSpPr>
        <p:spPr>
          <a:xfrm>
            <a:off x="837111" y="5996685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9" name="Shape 4649"/>
          <p:cNvSpPr/>
          <p:nvPr/>
        </p:nvSpPr>
        <p:spPr>
          <a:xfrm>
            <a:off x="837111" y="597375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0" name="Shape 4650"/>
          <p:cNvSpPr/>
          <p:nvPr/>
        </p:nvSpPr>
        <p:spPr>
          <a:xfrm>
            <a:off x="837111" y="595083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1" name="Shape 4651"/>
          <p:cNvSpPr/>
          <p:nvPr/>
        </p:nvSpPr>
        <p:spPr>
          <a:xfrm>
            <a:off x="837111" y="592791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2" name="Shape 4652"/>
          <p:cNvSpPr/>
          <p:nvPr/>
        </p:nvSpPr>
        <p:spPr>
          <a:xfrm>
            <a:off x="837111" y="5904989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20"/>
                </a:moveTo>
                <a:lnTo>
                  <a:pt x="0" y="7920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3" name="Shape 4653"/>
          <p:cNvSpPr/>
          <p:nvPr/>
        </p:nvSpPr>
        <p:spPr>
          <a:xfrm>
            <a:off x="837111" y="5882065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20"/>
                </a:moveTo>
                <a:lnTo>
                  <a:pt x="0" y="7920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4" name="Shape 4654"/>
          <p:cNvSpPr/>
          <p:nvPr/>
        </p:nvSpPr>
        <p:spPr>
          <a:xfrm>
            <a:off x="837111" y="585843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5" name="Shape 4655"/>
          <p:cNvSpPr/>
          <p:nvPr/>
        </p:nvSpPr>
        <p:spPr>
          <a:xfrm>
            <a:off x="837111" y="5835514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6" name="Shape 4656"/>
          <p:cNvSpPr/>
          <p:nvPr/>
        </p:nvSpPr>
        <p:spPr>
          <a:xfrm>
            <a:off x="837111" y="581259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7" name="Shape 4657"/>
          <p:cNvSpPr/>
          <p:nvPr/>
        </p:nvSpPr>
        <p:spPr>
          <a:xfrm>
            <a:off x="837111" y="578966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8" name="Shape 4658"/>
          <p:cNvSpPr/>
          <p:nvPr/>
        </p:nvSpPr>
        <p:spPr>
          <a:xfrm>
            <a:off x="837111" y="576674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9" name="Shape 4659"/>
          <p:cNvSpPr/>
          <p:nvPr/>
        </p:nvSpPr>
        <p:spPr>
          <a:xfrm>
            <a:off x="837111" y="574311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0" name="Shape 4660"/>
          <p:cNvSpPr/>
          <p:nvPr/>
        </p:nvSpPr>
        <p:spPr>
          <a:xfrm>
            <a:off x="837111" y="572019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1" name="Shape 4661"/>
          <p:cNvSpPr/>
          <p:nvPr/>
        </p:nvSpPr>
        <p:spPr>
          <a:xfrm>
            <a:off x="837111" y="569726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2" name="Shape 4662"/>
          <p:cNvSpPr/>
          <p:nvPr/>
        </p:nvSpPr>
        <p:spPr>
          <a:xfrm>
            <a:off x="837111" y="567458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48"/>
                </a:moveTo>
                <a:lnTo>
                  <a:pt x="0" y="8148"/>
                </a:lnTo>
              </a:path>
            </a:pathLst>
          </a:custGeom>
          <a:noFill/>
          <a:ln w="162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3" name="Shape 4663"/>
          <p:cNvSpPr/>
          <p:nvPr/>
        </p:nvSpPr>
        <p:spPr>
          <a:xfrm>
            <a:off x="837111" y="565166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4" name="Shape 4664"/>
          <p:cNvSpPr/>
          <p:nvPr/>
        </p:nvSpPr>
        <p:spPr>
          <a:xfrm>
            <a:off x="837111" y="5628737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5" name="Shape 4665"/>
          <p:cNvSpPr/>
          <p:nvPr/>
        </p:nvSpPr>
        <p:spPr>
          <a:xfrm>
            <a:off x="837111" y="5605100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6" name="Shape 4666"/>
          <p:cNvSpPr/>
          <p:nvPr/>
        </p:nvSpPr>
        <p:spPr>
          <a:xfrm>
            <a:off x="837111" y="5582176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7" name="Shape 4667"/>
          <p:cNvSpPr/>
          <p:nvPr/>
        </p:nvSpPr>
        <p:spPr>
          <a:xfrm>
            <a:off x="837111" y="5559253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8" name="Shape 4668"/>
          <p:cNvSpPr/>
          <p:nvPr/>
        </p:nvSpPr>
        <p:spPr>
          <a:xfrm>
            <a:off x="837111" y="553632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9" name="Shape 4669"/>
          <p:cNvSpPr/>
          <p:nvPr/>
        </p:nvSpPr>
        <p:spPr>
          <a:xfrm>
            <a:off x="837111" y="5513406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0" name="Shape 4670"/>
          <p:cNvSpPr/>
          <p:nvPr/>
        </p:nvSpPr>
        <p:spPr>
          <a:xfrm>
            <a:off x="837111" y="5490483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1" name="Shape 4671"/>
          <p:cNvSpPr/>
          <p:nvPr/>
        </p:nvSpPr>
        <p:spPr>
          <a:xfrm>
            <a:off x="837111" y="546685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2" name="Shape 4672"/>
          <p:cNvSpPr/>
          <p:nvPr/>
        </p:nvSpPr>
        <p:spPr>
          <a:xfrm>
            <a:off x="837111" y="5443931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3" name="Shape 4673"/>
          <p:cNvSpPr/>
          <p:nvPr/>
        </p:nvSpPr>
        <p:spPr>
          <a:xfrm>
            <a:off x="837111" y="5421008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4" name="Shape 4674"/>
          <p:cNvSpPr/>
          <p:nvPr/>
        </p:nvSpPr>
        <p:spPr>
          <a:xfrm>
            <a:off x="837111" y="5408956"/>
            <a:ext cx="0" cy="5715"/>
          </a:xfrm>
          <a:custGeom>
            <a:avLst/>
            <a:gdLst/>
            <a:ahLst/>
            <a:cxnLst/>
            <a:rect l="0" t="0" r="0" b="0"/>
            <a:pathLst>
              <a:path w="120000" h="5714" extrusionOk="0">
                <a:moveTo>
                  <a:pt x="0" y="2836"/>
                </a:moveTo>
                <a:lnTo>
                  <a:pt x="0" y="2836"/>
                </a:lnTo>
              </a:path>
            </a:pathLst>
          </a:custGeom>
          <a:noFill/>
          <a:ln w="9525" cap="flat" cmpd="sng">
            <a:solidFill>
              <a:srgbClr val="EC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5" name="Shape 4675"/>
          <p:cNvSpPr/>
          <p:nvPr/>
        </p:nvSpPr>
        <p:spPr>
          <a:xfrm>
            <a:off x="1256963" y="560368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9"/>
                </a:lnTo>
                <a:lnTo>
                  <a:pt x="0" y="60031"/>
                </a:lnTo>
                <a:lnTo>
                  <a:pt x="3774" y="64990"/>
                </a:lnTo>
                <a:lnTo>
                  <a:pt x="45660" y="64990"/>
                </a:lnTo>
                <a:lnTo>
                  <a:pt x="49435" y="60031"/>
                </a:lnTo>
                <a:lnTo>
                  <a:pt x="494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6" name="Shape 4676"/>
          <p:cNvSpPr/>
          <p:nvPr/>
        </p:nvSpPr>
        <p:spPr>
          <a:xfrm>
            <a:off x="1256963" y="5603681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1347"/>
                </a:moveTo>
                <a:lnTo>
                  <a:pt x="0" y="10633"/>
                </a:lnTo>
                <a:lnTo>
                  <a:pt x="0" y="9929"/>
                </a:lnTo>
                <a:lnTo>
                  <a:pt x="0" y="9215"/>
                </a:lnTo>
                <a:lnTo>
                  <a:pt x="0" y="8510"/>
                </a:lnTo>
                <a:lnTo>
                  <a:pt x="0" y="7796"/>
                </a:lnTo>
                <a:lnTo>
                  <a:pt x="0" y="7092"/>
                </a:lnTo>
                <a:lnTo>
                  <a:pt x="599" y="7092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991" y="4255"/>
                </a:lnTo>
                <a:lnTo>
                  <a:pt x="1991" y="3550"/>
                </a:lnTo>
                <a:lnTo>
                  <a:pt x="2582" y="3550"/>
                </a:lnTo>
                <a:lnTo>
                  <a:pt x="2582" y="2836"/>
                </a:lnTo>
                <a:lnTo>
                  <a:pt x="3182" y="2836"/>
                </a:lnTo>
                <a:lnTo>
                  <a:pt x="3182" y="2132"/>
                </a:lnTo>
                <a:lnTo>
                  <a:pt x="3774" y="2132"/>
                </a:lnTo>
                <a:lnTo>
                  <a:pt x="3774" y="1418"/>
                </a:lnTo>
                <a:lnTo>
                  <a:pt x="4374" y="1418"/>
                </a:lnTo>
                <a:lnTo>
                  <a:pt x="4965" y="1418"/>
                </a:lnTo>
                <a:lnTo>
                  <a:pt x="4965" y="713"/>
                </a:lnTo>
                <a:lnTo>
                  <a:pt x="5557" y="713"/>
                </a:lnTo>
                <a:lnTo>
                  <a:pt x="6157" y="713"/>
                </a:lnTo>
                <a:lnTo>
                  <a:pt x="6749" y="713"/>
                </a:lnTo>
                <a:lnTo>
                  <a:pt x="7348" y="713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7" name="Shape 4677"/>
          <p:cNvSpPr/>
          <p:nvPr/>
        </p:nvSpPr>
        <p:spPr>
          <a:xfrm>
            <a:off x="1269670" y="560368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8" name="Shape 4678"/>
          <p:cNvSpPr/>
          <p:nvPr/>
        </p:nvSpPr>
        <p:spPr>
          <a:xfrm>
            <a:off x="1287143" y="5603681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713"/>
                </a:lnTo>
                <a:lnTo>
                  <a:pt x="12506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9" name="Shape 4679"/>
          <p:cNvSpPr/>
          <p:nvPr/>
        </p:nvSpPr>
        <p:spPr>
          <a:xfrm>
            <a:off x="1303816" y="5607232"/>
            <a:ext cx="3175" cy="15875"/>
          </a:xfrm>
          <a:custGeom>
            <a:avLst/>
            <a:gdLst/>
            <a:ahLst/>
            <a:cxnLst/>
            <a:rect l="0" t="0" r="0" b="0"/>
            <a:pathLst>
              <a:path w="3175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1" y="704"/>
                </a:lnTo>
                <a:lnTo>
                  <a:pt x="591" y="1408"/>
                </a:lnTo>
                <a:lnTo>
                  <a:pt x="1191" y="1408"/>
                </a:lnTo>
                <a:lnTo>
                  <a:pt x="1191" y="2122"/>
                </a:lnTo>
                <a:lnTo>
                  <a:pt x="1191" y="2827"/>
                </a:lnTo>
                <a:lnTo>
                  <a:pt x="1983" y="2827"/>
                </a:lnTo>
                <a:lnTo>
                  <a:pt x="1983" y="3541"/>
                </a:lnTo>
                <a:lnTo>
                  <a:pt x="1983" y="4245"/>
                </a:lnTo>
                <a:lnTo>
                  <a:pt x="1983" y="4959"/>
                </a:lnTo>
                <a:lnTo>
                  <a:pt x="1983" y="5664"/>
                </a:lnTo>
                <a:lnTo>
                  <a:pt x="2582" y="5664"/>
                </a:lnTo>
                <a:lnTo>
                  <a:pt x="2582" y="6378"/>
                </a:lnTo>
                <a:lnTo>
                  <a:pt x="2582" y="7082"/>
                </a:lnTo>
                <a:lnTo>
                  <a:pt x="2582" y="7796"/>
                </a:lnTo>
                <a:lnTo>
                  <a:pt x="2582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0" name="Shape 4680"/>
          <p:cNvSpPr/>
          <p:nvPr/>
        </p:nvSpPr>
        <p:spPr>
          <a:xfrm>
            <a:off x="1306399" y="562944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1" name="Shape 4681"/>
          <p:cNvSpPr/>
          <p:nvPr/>
        </p:nvSpPr>
        <p:spPr>
          <a:xfrm>
            <a:off x="1302624" y="565236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673"/>
                </a:lnTo>
                <a:lnTo>
                  <a:pt x="3774" y="6378"/>
                </a:lnTo>
                <a:lnTo>
                  <a:pt x="3774" y="7092"/>
                </a:lnTo>
                <a:lnTo>
                  <a:pt x="3774" y="7796"/>
                </a:lnTo>
                <a:lnTo>
                  <a:pt x="3774" y="7796"/>
                </a:lnTo>
                <a:lnTo>
                  <a:pt x="3174" y="7796"/>
                </a:lnTo>
                <a:lnTo>
                  <a:pt x="3174" y="8510"/>
                </a:lnTo>
                <a:lnTo>
                  <a:pt x="3174" y="9215"/>
                </a:lnTo>
                <a:lnTo>
                  <a:pt x="3174" y="9929"/>
                </a:lnTo>
                <a:lnTo>
                  <a:pt x="2383" y="9929"/>
                </a:lnTo>
                <a:lnTo>
                  <a:pt x="2383" y="10633"/>
                </a:lnTo>
                <a:lnTo>
                  <a:pt x="2383" y="11347"/>
                </a:lnTo>
                <a:lnTo>
                  <a:pt x="1783" y="11347"/>
                </a:lnTo>
                <a:lnTo>
                  <a:pt x="1783" y="12051"/>
                </a:lnTo>
                <a:lnTo>
                  <a:pt x="1783" y="12765"/>
                </a:lnTo>
                <a:lnTo>
                  <a:pt x="1783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1" y="13470"/>
                </a:lnTo>
                <a:lnTo>
                  <a:pt x="591" y="14174"/>
                </a:lnTo>
                <a:lnTo>
                  <a:pt x="0" y="14174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2" name="Shape 4682"/>
          <p:cNvSpPr/>
          <p:nvPr/>
        </p:nvSpPr>
        <p:spPr>
          <a:xfrm>
            <a:off x="1285351" y="566867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3" name="Shape 4683"/>
          <p:cNvSpPr/>
          <p:nvPr/>
        </p:nvSpPr>
        <p:spPr>
          <a:xfrm>
            <a:off x="1267887" y="566867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4" name="Shape 4684"/>
          <p:cNvSpPr/>
          <p:nvPr/>
        </p:nvSpPr>
        <p:spPr>
          <a:xfrm>
            <a:off x="1256963" y="5655906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765"/>
                </a:moveTo>
                <a:lnTo>
                  <a:pt x="5557" y="12051"/>
                </a:lnTo>
                <a:lnTo>
                  <a:pt x="5557" y="12051"/>
                </a:lnTo>
                <a:lnTo>
                  <a:pt x="3774" y="11347"/>
                </a:lnTo>
                <a:lnTo>
                  <a:pt x="3774" y="10633"/>
                </a:lnTo>
                <a:lnTo>
                  <a:pt x="3182" y="10633"/>
                </a:lnTo>
                <a:lnTo>
                  <a:pt x="2582" y="10633"/>
                </a:lnTo>
                <a:lnTo>
                  <a:pt x="2582" y="9929"/>
                </a:lnTo>
                <a:lnTo>
                  <a:pt x="599" y="7806"/>
                </a:lnTo>
                <a:lnTo>
                  <a:pt x="599" y="7092"/>
                </a:lnTo>
                <a:lnTo>
                  <a:pt x="599" y="6387"/>
                </a:lnTo>
                <a:lnTo>
                  <a:pt x="599" y="5673"/>
                </a:lnTo>
                <a:lnTo>
                  <a:pt x="0" y="5673"/>
                </a:lnTo>
                <a:lnTo>
                  <a:pt x="0" y="5673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5" name="Shape 4685"/>
          <p:cNvSpPr/>
          <p:nvPr/>
        </p:nvSpPr>
        <p:spPr>
          <a:xfrm>
            <a:off x="1256963" y="563227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6" name="Shape 4686"/>
          <p:cNvSpPr/>
          <p:nvPr/>
        </p:nvSpPr>
        <p:spPr>
          <a:xfrm>
            <a:off x="1256963" y="561502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7" name="Shape 4687"/>
          <p:cNvSpPr/>
          <p:nvPr/>
        </p:nvSpPr>
        <p:spPr>
          <a:xfrm>
            <a:off x="1281585" y="576603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766" y="0"/>
                </a:lnTo>
                <a:lnTo>
                  <a:pt x="0" y="4959"/>
                </a:lnTo>
                <a:lnTo>
                  <a:pt x="0" y="60259"/>
                </a:lnTo>
                <a:lnTo>
                  <a:pt x="3766" y="65219"/>
                </a:lnTo>
                <a:lnTo>
                  <a:pt x="45652" y="65219"/>
                </a:lnTo>
                <a:lnTo>
                  <a:pt x="49427" y="60259"/>
                </a:lnTo>
                <a:lnTo>
                  <a:pt x="49427" y="4959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8" name="Shape 4688"/>
          <p:cNvSpPr/>
          <p:nvPr/>
        </p:nvSpPr>
        <p:spPr>
          <a:xfrm>
            <a:off x="1281585" y="5766039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0" y="8034"/>
                </a:lnTo>
                <a:lnTo>
                  <a:pt x="0" y="7320"/>
                </a:lnTo>
                <a:lnTo>
                  <a:pt x="0" y="7320"/>
                </a:lnTo>
                <a:lnTo>
                  <a:pt x="791" y="7320"/>
                </a:lnTo>
                <a:lnTo>
                  <a:pt x="791" y="5902"/>
                </a:lnTo>
                <a:lnTo>
                  <a:pt x="1383" y="5902"/>
                </a:lnTo>
                <a:lnTo>
                  <a:pt x="1383" y="4245"/>
                </a:lnTo>
                <a:lnTo>
                  <a:pt x="1983" y="4245"/>
                </a:lnTo>
                <a:lnTo>
                  <a:pt x="1983" y="3541"/>
                </a:lnTo>
                <a:lnTo>
                  <a:pt x="2574" y="3541"/>
                </a:lnTo>
                <a:lnTo>
                  <a:pt x="2574" y="2827"/>
                </a:lnTo>
                <a:lnTo>
                  <a:pt x="3174" y="2827"/>
                </a:lnTo>
                <a:lnTo>
                  <a:pt x="3174" y="2122"/>
                </a:lnTo>
                <a:lnTo>
                  <a:pt x="3766" y="2122"/>
                </a:lnTo>
                <a:lnTo>
                  <a:pt x="3766" y="1418"/>
                </a:lnTo>
                <a:lnTo>
                  <a:pt x="4366" y="1418"/>
                </a:lnTo>
                <a:lnTo>
                  <a:pt x="4957" y="1418"/>
                </a:lnTo>
                <a:lnTo>
                  <a:pt x="4957" y="704"/>
                </a:lnTo>
                <a:lnTo>
                  <a:pt x="5557" y="704"/>
                </a:lnTo>
                <a:lnTo>
                  <a:pt x="6149" y="704"/>
                </a:lnTo>
                <a:lnTo>
                  <a:pt x="6749" y="704"/>
                </a:lnTo>
                <a:lnTo>
                  <a:pt x="6749" y="0"/>
                </a:lnTo>
                <a:lnTo>
                  <a:pt x="73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9" name="Shape 4689"/>
          <p:cNvSpPr/>
          <p:nvPr/>
        </p:nvSpPr>
        <p:spPr>
          <a:xfrm>
            <a:off x="1294284" y="576603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0" name="Shape 4690"/>
          <p:cNvSpPr/>
          <p:nvPr/>
        </p:nvSpPr>
        <p:spPr>
          <a:xfrm>
            <a:off x="1311756" y="5766039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1907" y="704"/>
                </a:lnTo>
                <a:lnTo>
                  <a:pt x="125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1" name="Shape 4691"/>
          <p:cNvSpPr/>
          <p:nvPr/>
        </p:nvSpPr>
        <p:spPr>
          <a:xfrm>
            <a:off x="1328429" y="5769581"/>
            <a:ext cx="3175" cy="15875"/>
          </a:xfrm>
          <a:custGeom>
            <a:avLst/>
            <a:gdLst/>
            <a:ahLst/>
            <a:cxnLst/>
            <a:rect l="0" t="0" r="0" b="0"/>
            <a:pathLst>
              <a:path w="3175" h="15875" extrusionOk="0">
                <a:moveTo>
                  <a:pt x="0" y="0"/>
                </a:moveTo>
                <a:lnTo>
                  <a:pt x="0" y="704"/>
                </a:lnTo>
                <a:lnTo>
                  <a:pt x="791" y="704"/>
                </a:lnTo>
                <a:lnTo>
                  <a:pt x="791" y="1418"/>
                </a:lnTo>
                <a:lnTo>
                  <a:pt x="1391" y="1418"/>
                </a:lnTo>
                <a:lnTo>
                  <a:pt x="1391" y="2360"/>
                </a:lnTo>
                <a:lnTo>
                  <a:pt x="1391" y="3074"/>
                </a:lnTo>
                <a:lnTo>
                  <a:pt x="1983" y="3074"/>
                </a:lnTo>
                <a:lnTo>
                  <a:pt x="1983" y="3779"/>
                </a:lnTo>
                <a:lnTo>
                  <a:pt x="1983" y="4493"/>
                </a:lnTo>
                <a:lnTo>
                  <a:pt x="1983" y="5197"/>
                </a:lnTo>
                <a:lnTo>
                  <a:pt x="2582" y="5197"/>
                </a:lnTo>
                <a:lnTo>
                  <a:pt x="2582" y="5911"/>
                </a:lnTo>
                <a:lnTo>
                  <a:pt x="2582" y="6616"/>
                </a:lnTo>
                <a:lnTo>
                  <a:pt x="2582" y="7330"/>
                </a:lnTo>
                <a:lnTo>
                  <a:pt x="2582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2" name="Shape 4692"/>
          <p:cNvSpPr/>
          <p:nvPr/>
        </p:nvSpPr>
        <p:spPr>
          <a:xfrm>
            <a:off x="1331012" y="579179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3" name="Shape 4693"/>
          <p:cNvSpPr/>
          <p:nvPr/>
        </p:nvSpPr>
        <p:spPr>
          <a:xfrm>
            <a:off x="1327238" y="581471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911"/>
                </a:lnTo>
                <a:lnTo>
                  <a:pt x="3774" y="6625"/>
                </a:lnTo>
                <a:lnTo>
                  <a:pt x="3774" y="7330"/>
                </a:lnTo>
                <a:lnTo>
                  <a:pt x="3774" y="8034"/>
                </a:lnTo>
                <a:lnTo>
                  <a:pt x="3174" y="8034"/>
                </a:lnTo>
                <a:lnTo>
                  <a:pt x="3174" y="8748"/>
                </a:lnTo>
                <a:lnTo>
                  <a:pt x="3174" y="9453"/>
                </a:lnTo>
                <a:lnTo>
                  <a:pt x="3174" y="10167"/>
                </a:lnTo>
                <a:lnTo>
                  <a:pt x="2582" y="10871"/>
                </a:lnTo>
                <a:lnTo>
                  <a:pt x="2582" y="11585"/>
                </a:lnTo>
                <a:lnTo>
                  <a:pt x="1983" y="11585"/>
                </a:lnTo>
                <a:lnTo>
                  <a:pt x="1983" y="12289"/>
                </a:lnTo>
                <a:lnTo>
                  <a:pt x="1983" y="13003"/>
                </a:lnTo>
                <a:lnTo>
                  <a:pt x="1983" y="13003"/>
                </a:lnTo>
                <a:lnTo>
                  <a:pt x="1191" y="13003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22"/>
                </a:lnTo>
                <a:lnTo>
                  <a:pt x="0" y="1442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4" name="Shape 4694"/>
          <p:cNvSpPr/>
          <p:nvPr/>
        </p:nvSpPr>
        <p:spPr>
          <a:xfrm>
            <a:off x="1309965" y="583125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5" name="Shape 4695"/>
          <p:cNvSpPr/>
          <p:nvPr/>
        </p:nvSpPr>
        <p:spPr>
          <a:xfrm>
            <a:off x="1292500" y="583125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6" name="Shape 4696"/>
          <p:cNvSpPr/>
          <p:nvPr/>
        </p:nvSpPr>
        <p:spPr>
          <a:xfrm>
            <a:off x="1281585" y="5817550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3003"/>
                </a:moveTo>
                <a:lnTo>
                  <a:pt x="4957" y="13003"/>
                </a:lnTo>
                <a:lnTo>
                  <a:pt x="4366" y="13003"/>
                </a:lnTo>
                <a:lnTo>
                  <a:pt x="4366" y="13003"/>
                </a:lnTo>
                <a:lnTo>
                  <a:pt x="1383" y="9453"/>
                </a:lnTo>
                <a:lnTo>
                  <a:pt x="1383" y="8748"/>
                </a:lnTo>
                <a:lnTo>
                  <a:pt x="1383" y="8034"/>
                </a:lnTo>
                <a:lnTo>
                  <a:pt x="791" y="8034"/>
                </a:lnTo>
                <a:lnTo>
                  <a:pt x="791" y="7330"/>
                </a:lnTo>
                <a:lnTo>
                  <a:pt x="791" y="6616"/>
                </a:lnTo>
                <a:lnTo>
                  <a:pt x="0" y="6616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788"/>
                </a:lnTo>
                <a:lnTo>
                  <a:pt x="0" y="307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7" name="Shape 4697"/>
          <p:cNvSpPr/>
          <p:nvPr/>
        </p:nvSpPr>
        <p:spPr>
          <a:xfrm>
            <a:off x="1281585" y="579462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8" name="Shape 4698"/>
          <p:cNvSpPr/>
          <p:nvPr/>
        </p:nvSpPr>
        <p:spPr>
          <a:xfrm>
            <a:off x="1281585" y="5776911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9" name="Shape 4699"/>
          <p:cNvSpPr/>
          <p:nvPr/>
        </p:nvSpPr>
        <p:spPr>
          <a:xfrm>
            <a:off x="886541" y="5636534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6253" y="0"/>
                </a:moveTo>
                <a:lnTo>
                  <a:pt x="4168" y="0"/>
                </a:lnTo>
                <a:lnTo>
                  <a:pt x="0" y="4959"/>
                </a:lnTo>
                <a:lnTo>
                  <a:pt x="0" y="60021"/>
                </a:lnTo>
                <a:lnTo>
                  <a:pt x="4168" y="65219"/>
                </a:lnTo>
                <a:lnTo>
                  <a:pt x="46253" y="65219"/>
                </a:lnTo>
                <a:lnTo>
                  <a:pt x="49828" y="60021"/>
                </a:lnTo>
                <a:lnTo>
                  <a:pt x="49828" y="4959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0" name="Shape 4700"/>
          <p:cNvSpPr/>
          <p:nvPr/>
        </p:nvSpPr>
        <p:spPr>
          <a:xfrm>
            <a:off x="886541" y="563653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919"/>
                </a:lnTo>
                <a:lnTo>
                  <a:pt x="594" y="9919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9"/>
                </a:lnTo>
                <a:lnTo>
                  <a:pt x="1786" y="4959"/>
                </a:lnTo>
                <a:lnTo>
                  <a:pt x="1786" y="4255"/>
                </a:lnTo>
                <a:lnTo>
                  <a:pt x="1786" y="3541"/>
                </a:lnTo>
                <a:lnTo>
                  <a:pt x="2382" y="3541"/>
                </a:lnTo>
                <a:lnTo>
                  <a:pt x="2382" y="2836"/>
                </a:lnTo>
                <a:lnTo>
                  <a:pt x="2382" y="2836"/>
                </a:lnTo>
                <a:lnTo>
                  <a:pt x="2977" y="2836"/>
                </a:lnTo>
                <a:lnTo>
                  <a:pt x="2977" y="2122"/>
                </a:lnTo>
                <a:lnTo>
                  <a:pt x="3572" y="2122"/>
                </a:lnTo>
                <a:lnTo>
                  <a:pt x="3572" y="1418"/>
                </a:lnTo>
                <a:lnTo>
                  <a:pt x="4168" y="1418"/>
                </a:lnTo>
                <a:lnTo>
                  <a:pt x="4764" y="1418"/>
                </a:lnTo>
                <a:lnTo>
                  <a:pt x="4764" y="704"/>
                </a:lnTo>
                <a:lnTo>
                  <a:pt x="5359" y="704"/>
                </a:lnTo>
                <a:lnTo>
                  <a:pt x="5955" y="704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1" name="Shape 4701"/>
          <p:cNvSpPr/>
          <p:nvPr/>
        </p:nvSpPr>
        <p:spPr>
          <a:xfrm>
            <a:off x="899643" y="56365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2" name="Shape 4702"/>
          <p:cNvSpPr/>
          <p:nvPr/>
        </p:nvSpPr>
        <p:spPr>
          <a:xfrm>
            <a:off x="917113" y="563653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3" name="Shape 4703"/>
          <p:cNvSpPr/>
          <p:nvPr/>
        </p:nvSpPr>
        <p:spPr>
          <a:xfrm>
            <a:off x="933986" y="563937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1" y="704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255"/>
                </a:lnTo>
                <a:lnTo>
                  <a:pt x="1783" y="4959"/>
                </a:lnTo>
                <a:lnTo>
                  <a:pt x="1783" y="5664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82"/>
                </a:lnTo>
                <a:lnTo>
                  <a:pt x="2383" y="7796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4" name="Shape 4704"/>
          <p:cNvSpPr/>
          <p:nvPr/>
        </p:nvSpPr>
        <p:spPr>
          <a:xfrm>
            <a:off x="936369" y="566229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5" name="Shape 4705"/>
          <p:cNvSpPr/>
          <p:nvPr/>
        </p:nvSpPr>
        <p:spPr>
          <a:xfrm>
            <a:off x="932003" y="5685217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9"/>
                </a:lnTo>
                <a:lnTo>
                  <a:pt x="4366" y="5664"/>
                </a:lnTo>
                <a:lnTo>
                  <a:pt x="4366" y="6378"/>
                </a:lnTo>
                <a:lnTo>
                  <a:pt x="4366" y="7082"/>
                </a:lnTo>
                <a:lnTo>
                  <a:pt x="4366" y="7082"/>
                </a:lnTo>
                <a:lnTo>
                  <a:pt x="3766" y="7082"/>
                </a:lnTo>
                <a:lnTo>
                  <a:pt x="3766" y="7796"/>
                </a:lnTo>
                <a:lnTo>
                  <a:pt x="3766" y="8501"/>
                </a:lnTo>
                <a:lnTo>
                  <a:pt x="3766" y="9215"/>
                </a:lnTo>
                <a:lnTo>
                  <a:pt x="3174" y="9919"/>
                </a:lnTo>
                <a:lnTo>
                  <a:pt x="3174" y="10633"/>
                </a:lnTo>
                <a:lnTo>
                  <a:pt x="3174" y="11337"/>
                </a:lnTo>
                <a:lnTo>
                  <a:pt x="2574" y="11337"/>
                </a:lnTo>
                <a:lnTo>
                  <a:pt x="2574" y="12051"/>
                </a:lnTo>
                <a:lnTo>
                  <a:pt x="1983" y="12051"/>
                </a:lnTo>
                <a:lnTo>
                  <a:pt x="1983" y="12756"/>
                </a:lnTo>
                <a:lnTo>
                  <a:pt x="1383" y="12756"/>
                </a:lnTo>
                <a:lnTo>
                  <a:pt x="1383" y="13698"/>
                </a:lnTo>
                <a:lnTo>
                  <a:pt x="791" y="13698"/>
                </a:lnTo>
                <a:lnTo>
                  <a:pt x="7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6" name="Shape 4706"/>
          <p:cNvSpPr/>
          <p:nvPr/>
        </p:nvSpPr>
        <p:spPr>
          <a:xfrm>
            <a:off x="915322" y="5701753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7" name="Shape 4707"/>
          <p:cNvSpPr/>
          <p:nvPr/>
        </p:nvSpPr>
        <p:spPr>
          <a:xfrm>
            <a:off x="897856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8" name="Shape 4708"/>
          <p:cNvSpPr/>
          <p:nvPr/>
        </p:nvSpPr>
        <p:spPr>
          <a:xfrm>
            <a:off x="886541" y="568805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994"/>
                </a:moveTo>
                <a:lnTo>
                  <a:pt x="5359" y="12994"/>
                </a:lnTo>
                <a:lnTo>
                  <a:pt x="5359" y="12280"/>
                </a:lnTo>
                <a:lnTo>
                  <a:pt x="0" y="2827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9" name="Shape 4709"/>
          <p:cNvSpPr/>
          <p:nvPr/>
        </p:nvSpPr>
        <p:spPr>
          <a:xfrm>
            <a:off x="886541" y="5665131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0" name="Shape 4710"/>
          <p:cNvSpPr/>
          <p:nvPr/>
        </p:nvSpPr>
        <p:spPr>
          <a:xfrm>
            <a:off x="886541" y="5647167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1" name="Shape 4711"/>
          <p:cNvSpPr/>
          <p:nvPr/>
        </p:nvSpPr>
        <p:spPr>
          <a:xfrm>
            <a:off x="1355626" y="596146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493"/>
                </a:lnTo>
                <a:lnTo>
                  <a:pt x="0" y="60266"/>
                </a:lnTo>
                <a:lnTo>
                  <a:pt x="3574" y="64519"/>
                </a:lnTo>
                <a:lnTo>
                  <a:pt x="45660" y="64519"/>
                </a:lnTo>
                <a:lnTo>
                  <a:pt x="49235" y="60266"/>
                </a:lnTo>
                <a:lnTo>
                  <a:pt x="49235" y="4493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2" name="Shape 4712"/>
          <p:cNvSpPr/>
          <p:nvPr/>
        </p:nvSpPr>
        <p:spPr>
          <a:xfrm>
            <a:off x="1355626" y="596146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7330"/>
                </a:lnTo>
                <a:lnTo>
                  <a:pt x="599" y="7330"/>
                </a:lnTo>
                <a:lnTo>
                  <a:pt x="599" y="5911"/>
                </a:lnTo>
                <a:lnTo>
                  <a:pt x="1191" y="5911"/>
                </a:lnTo>
                <a:lnTo>
                  <a:pt x="1191" y="4493"/>
                </a:lnTo>
                <a:lnTo>
                  <a:pt x="1791" y="4493"/>
                </a:lnTo>
                <a:lnTo>
                  <a:pt x="1791" y="3550"/>
                </a:lnTo>
                <a:lnTo>
                  <a:pt x="2383" y="3550"/>
                </a:lnTo>
                <a:lnTo>
                  <a:pt x="2383" y="2836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3" name="Shape 4713"/>
          <p:cNvSpPr/>
          <p:nvPr/>
        </p:nvSpPr>
        <p:spPr>
          <a:xfrm>
            <a:off x="1368133" y="59614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4" name="Shape 4714"/>
          <p:cNvSpPr/>
          <p:nvPr/>
        </p:nvSpPr>
        <p:spPr>
          <a:xfrm>
            <a:off x="1385606" y="59614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5" name="Shape 4715"/>
          <p:cNvSpPr/>
          <p:nvPr/>
        </p:nvSpPr>
        <p:spPr>
          <a:xfrm>
            <a:off x="1402478" y="596430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591" y="713"/>
                </a:lnTo>
                <a:lnTo>
                  <a:pt x="591" y="1656"/>
                </a:lnTo>
                <a:lnTo>
                  <a:pt x="1191" y="1656"/>
                </a:lnTo>
                <a:lnTo>
                  <a:pt x="1191" y="2370"/>
                </a:lnTo>
                <a:lnTo>
                  <a:pt x="1191" y="3074"/>
                </a:lnTo>
                <a:lnTo>
                  <a:pt x="1783" y="3074"/>
                </a:lnTo>
                <a:lnTo>
                  <a:pt x="1783" y="3788"/>
                </a:lnTo>
                <a:lnTo>
                  <a:pt x="1783" y="4493"/>
                </a:lnTo>
                <a:lnTo>
                  <a:pt x="2383" y="4493"/>
                </a:lnTo>
                <a:lnTo>
                  <a:pt x="2383" y="519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6" name="Shape 4716"/>
          <p:cNvSpPr/>
          <p:nvPr/>
        </p:nvSpPr>
        <p:spPr>
          <a:xfrm>
            <a:off x="1404861" y="598652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1"/>
                </a:moveTo>
                <a:lnTo>
                  <a:pt x="0" y="8271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7" name="Shape 4717"/>
          <p:cNvSpPr/>
          <p:nvPr/>
        </p:nvSpPr>
        <p:spPr>
          <a:xfrm>
            <a:off x="1401287" y="601015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198"/>
                </a:lnTo>
                <a:lnTo>
                  <a:pt x="3574" y="5907"/>
                </a:lnTo>
                <a:lnTo>
                  <a:pt x="3574" y="6617"/>
                </a:lnTo>
                <a:lnTo>
                  <a:pt x="3574" y="7326"/>
                </a:lnTo>
                <a:lnTo>
                  <a:pt x="3574" y="8034"/>
                </a:lnTo>
                <a:lnTo>
                  <a:pt x="3574" y="8743"/>
                </a:lnTo>
                <a:lnTo>
                  <a:pt x="2974" y="8743"/>
                </a:lnTo>
                <a:lnTo>
                  <a:pt x="2974" y="9453"/>
                </a:lnTo>
                <a:lnTo>
                  <a:pt x="2974" y="10161"/>
                </a:lnTo>
                <a:lnTo>
                  <a:pt x="2383" y="10161"/>
                </a:lnTo>
                <a:lnTo>
                  <a:pt x="2383" y="10870"/>
                </a:lnTo>
                <a:lnTo>
                  <a:pt x="2383" y="11579"/>
                </a:lnTo>
                <a:lnTo>
                  <a:pt x="1783" y="11579"/>
                </a:lnTo>
                <a:lnTo>
                  <a:pt x="1783" y="12288"/>
                </a:lnTo>
                <a:lnTo>
                  <a:pt x="1191" y="12998"/>
                </a:lnTo>
                <a:lnTo>
                  <a:pt x="1191" y="13706"/>
                </a:lnTo>
                <a:lnTo>
                  <a:pt x="591" y="13706"/>
                </a:lnTo>
                <a:lnTo>
                  <a:pt x="0" y="13706"/>
                </a:lnTo>
                <a:lnTo>
                  <a:pt x="0" y="14415"/>
                </a:lnTo>
                <a:lnTo>
                  <a:pt x="0" y="144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8" name="Shape 4718"/>
          <p:cNvSpPr/>
          <p:nvPr/>
        </p:nvSpPr>
        <p:spPr>
          <a:xfrm>
            <a:off x="1383814" y="60259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9" name="Shape 4719"/>
          <p:cNvSpPr/>
          <p:nvPr/>
        </p:nvSpPr>
        <p:spPr>
          <a:xfrm>
            <a:off x="1366350" y="60259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0" name="Shape 4720"/>
          <p:cNvSpPr/>
          <p:nvPr/>
        </p:nvSpPr>
        <p:spPr>
          <a:xfrm>
            <a:off x="1355626" y="601299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7"/>
                </a:moveTo>
                <a:lnTo>
                  <a:pt x="5357" y="12997"/>
                </a:lnTo>
                <a:lnTo>
                  <a:pt x="5357" y="12997"/>
                </a:lnTo>
                <a:lnTo>
                  <a:pt x="3574" y="11579"/>
                </a:lnTo>
                <a:lnTo>
                  <a:pt x="3574" y="10870"/>
                </a:lnTo>
                <a:lnTo>
                  <a:pt x="2974" y="10870"/>
                </a:lnTo>
                <a:lnTo>
                  <a:pt x="2383" y="10870"/>
                </a:lnTo>
                <a:lnTo>
                  <a:pt x="2383" y="10870"/>
                </a:lnTo>
                <a:lnTo>
                  <a:pt x="0" y="5907"/>
                </a:lnTo>
                <a:lnTo>
                  <a:pt x="0" y="5198"/>
                </a:lnTo>
                <a:lnTo>
                  <a:pt x="0" y="4490"/>
                </a:lnTo>
                <a:lnTo>
                  <a:pt x="0" y="3781"/>
                </a:lnTo>
                <a:lnTo>
                  <a:pt x="0" y="3072"/>
                </a:lnTo>
                <a:lnTo>
                  <a:pt x="0" y="236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1" name="Shape 4721"/>
          <p:cNvSpPr/>
          <p:nvPr/>
        </p:nvSpPr>
        <p:spPr>
          <a:xfrm>
            <a:off x="1355626" y="599030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9"/>
                </a:moveTo>
                <a:lnTo>
                  <a:pt x="0" y="7799"/>
                </a:lnTo>
              </a:path>
            </a:pathLst>
          </a:custGeom>
          <a:noFill/>
          <a:ln w="15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2" name="Shape 4722"/>
          <p:cNvSpPr/>
          <p:nvPr/>
        </p:nvSpPr>
        <p:spPr>
          <a:xfrm>
            <a:off x="1355626" y="5972340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9"/>
                </a:moveTo>
                <a:lnTo>
                  <a:pt x="0" y="5319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3" name="Shape 4723"/>
          <p:cNvSpPr/>
          <p:nvPr/>
        </p:nvSpPr>
        <p:spPr>
          <a:xfrm>
            <a:off x="1404862" y="5799120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52" y="0"/>
                </a:moveTo>
                <a:lnTo>
                  <a:pt x="3566" y="0"/>
                </a:lnTo>
                <a:lnTo>
                  <a:pt x="0" y="4255"/>
                </a:lnTo>
                <a:lnTo>
                  <a:pt x="0" y="60021"/>
                </a:lnTo>
                <a:lnTo>
                  <a:pt x="3566" y="64276"/>
                </a:lnTo>
                <a:lnTo>
                  <a:pt x="45652" y="64276"/>
                </a:lnTo>
                <a:lnTo>
                  <a:pt x="49227" y="60021"/>
                </a:lnTo>
                <a:lnTo>
                  <a:pt x="49227" y="4255"/>
                </a:lnTo>
                <a:lnTo>
                  <a:pt x="45652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4" name="Shape 4724"/>
          <p:cNvSpPr/>
          <p:nvPr/>
        </p:nvSpPr>
        <p:spPr>
          <a:xfrm>
            <a:off x="1404861" y="5799120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29"/>
                </a:lnTo>
                <a:lnTo>
                  <a:pt x="0" y="9215"/>
                </a:lnTo>
                <a:lnTo>
                  <a:pt x="0" y="8510"/>
                </a:lnTo>
                <a:lnTo>
                  <a:pt x="0" y="7796"/>
                </a:lnTo>
                <a:lnTo>
                  <a:pt x="0" y="7796"/>
                </a:lnTo>
                <a:lnTo>
                  <a:pt x="591" y="7796"/>
                </a:lnTo>
                <a:lnTo>
                  <a:pt x="591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83" y="4255"/>
                </a:lnTo>
                <a:lnTo>
                  <a:pt x="1783" y="3541"/>
                </a:lnTo>
                <a:lnTo>
                  <a:pt x="2375" y="3541"/>
                </a:lnTo>
                <a:lnTo>
                  <a:pt x="2375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66" y="2122"/>
                </a:lnTo>
                <a:lnTo>
                  <a:pt x="3566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58" y="713"/>
                </a:lnTo>
                <a:lnTo>
                  <a:pt x="5357" y="713"/>
                </a:lnTo>
                <a:lnTo>
                  <a:pt x="5357" y="0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5" name="Shape 4725"/>
          <p:cNvSpPr/>
          <p:nvPr/>
        </p:nvSpPr>
        <p:spPr>
          <a:xfrm>
            <a:off x="1417368" y="579912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6" name="Shape 4726"/>
          <p:cNvSpPr/>
          <p:nvPr/>
        </p:nvSpPr>
        <p:spPr>
          <a:xfrm>
            <a:off x="1434833" y="579912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7" name="Shape 4727"/>
          <p:cNvSpPr/>
          <p:nvPr/>
        </p:nvSpPr>
        <p:spPr>
          <a:xfrm>
            <a:off x="1451706" y="5801957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704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791" y="2836"/>
                </a:lnTo>
                <a:lnTo>
                  <a:pt x="1791" y="3541"/>
                </a:lnTo>
                <a:lnTo>
                  <a:pt x="1791" y="4255"/>
                </a:lnTo>
                <a:lnTo>
                  <a:pt x="2383" y="4255"/>
                </a:lnTo>
                <a:lnTo>
                  <a:pt x="2383" y="4959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7796"/>
                </a:lnTo>
                <a:lnTo>
                  <a:pt x="2383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8" name="Shape 4728"/>
          <p:cNvSpPr/>
          <p:nvPr/>
        </p:nvSpPr>
        <p:spPr>
          <a:xfrm>
            <a:off x="1454089" y="582488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9" name="Shape 4729"/>
          <p:cNvSpPr/>
          <p:nvPr/>
        </p:nvSpPr>
        <p:spPr>
          <a:xfrm>
            <a:off x="1450514" y="584780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7796"/>
                </a:lnTo>
                <a:lnTo>
                  <a:pt x="3574" y="8510"/>
                </a:lnTo>
                <a:lnTo>
                  <a:pt x="2982" y="8510"/>
                </a:lnTo>
                <a:lnTo>
                  <a:pt x="2982" y="9215"/>
                </a:lnTo>
                <a:lnTo>
                  <a:pt x="2982" y="9919"/>
                </a:lnTo>
                <a:lnTo>
                  <a:pt x="2982" y="10633"/>
                </a:lnTo>
                <a:lnTo>
                  <a:pt x="2383" y="10633"/>
                </a:lnTo>
                <a:lnTo>
                  <a:pt x="2383" y="11337"/>
                </a:lnTo>
                <a:lnTo>
                  <a:pt x="1791" y="11337"/>
                </a:lnTo>
                <a:lnTo>
                  <a:pt x="1791" y="12051"/>
                </a:lnTo>
                <a:lnTo>
                  <a:pt x="1791" y="12756"/>
                </a:lnTo>
                <a:lnTo>
                  <a:pt x="1191" y="12756"/>
                </a:lnTo>
                <a:lnTo>
                  <a:pt x="1191" y="13470"/>
                </a:lnTo>
                <a:lnTo>
                  <a:pt x="599" y="13470"/>
                </a:lnTo>
                <a:lnTo>
                  <a:pt x="599" y="14174"/>
                </a:lnTo>
                <a:lnTo>
                  <a:pt x="0" y="141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0" name="Shape 4730"/>
          <p:cNvSpPr/>
          <p:nvPr/>
        </p:nvSpPr>
        <p:spPr>
          <a:xfrm>
            <a:off x="1433050" y="586339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1" name="Shape 4731"/>
          <p:cNvSpPr/>
          <p:nvPr/>
        </p:nvSpPr>
        <p:spPr>
          <a:xfrm>
            <a:off x="1415577" y="586339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2" name="Shape 4732"/>
          <p:cNvSpPr/>
          <p:nvPr/>
        </p:nvSpPr>
        <p:spPr>
          <a:xfrm>
            <a:off x="1404861" y="585064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56"/>
                </a:moveTo>
                <a:lnTo>
                  <a:pt x="5357" y="12756"/>
                </a:lnTo>
                <a:lnTo>
                  <a:pt x="5357" y="12756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3" name="Shape 4733"/>
          <p:cNvSpPr/>
          <p:nvPr/>
        </p:nvSpPr>
        <p:spPr>
          <a:xfrm>
            <a:off x="1404861" y="5827717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6"/>
                </a:moveTo>
                <a:lnTo>
                  <a:pt x="0" y="7796"/>
                </a:lnTo>
              </a:path>
            </a:pathLst>
          </a:custGeom>
          <a:noFill/>
          <a:ln w="15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4" name="Shape 4734"/>
          <p:cNvSpPr/>
          <p:nvPr/>
        </p:nvSpPr>
        <p:spPr>
          <a:xfrm>
            <a:off x="1404861" y="580975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5" name="Shape 4735"/>
          <p:cNvSpPr/>
          <p:nvPr/>
        </p:nvSpPr>
        <p:spPr>
          <a:xfrm>
            <a:off x="1454089" y="5863397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5197"/>
                </a:lnTo>
                <a:lnTo>
                  <a:pt x="0" y="60269"/>
                </a:lnTo>
                <a:lnTo>
                  <a:pt x="3574" y="65228"/>
                </a:lnTo>
                <a:lnTo>
                  <a:pt x="45660" y="65228"/>
                </a:lnTo>
                <a:lnTo>
                  <a:pt x="49235" y="60269"/>
                </a:lnTo>
                <a:lnTo>
                  <a:pt x="49235" y="5197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6" name="Shape 4736"/>
          <p:cNvSpPr/>
          <p:nvPr/>
        </p:nvSpPr>
        <p:spPr>
          <a:xfrm>
            <a:off x="1454089" y="5864111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599" y="8739"/>
                </a:lnTo>
                <a:lnTo>
                  <a:pt x="599" y="5902"/>
                </a:lnTo>
                <a:lnTo>
                  <a:pt x="1191" y="5902"/>
                </a:lnTo>
                <a:lnTo>
                  <a:pt x="1191" y="4483"/>
                </a:lnTo>
                <a:lnTo>
                  <a:pt x="1783" y="4483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04"/>
                </a:lnTo>
                <a:lnTo>
                  <a:pt x="4766" y="704"/>
                </a:lnTo>
                <a:lnTo>
                  <a:pt x="5357" y="704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7" name="Shape 4737"/>
          <p:cNvSpPr/>
          <p:nvPr/>
        </p:nvSpPr>
        <p:spPr>
          <a:xfrm>
            <a:off x="1467187" y="586339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8" name="Shape 4738"/>
          <p:cNvSpPr/>
          <p:nvPr/>
        </p:nvSpPr>
        <p:spPr>
          <a:xfrm>
            <a:off x="1484660" y="5863397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15" y="0"/>
                </a:lnTo>
                <a:lnTo>
                  <a:pt x="10915" y="713"/>
                </a:lnTo>
                <a:lnTo>
                  <a:pt x="11515" y="713"/>
                </a:lnTo>
                <a:lnTo>
                  <a:pt x="12106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9" name="Shape 4739"/>
          <p:cNvSpPr/>
          <p:nvPr/>
        </p:nvSpPr>
        <p:spPr>
          <a:xfrm>
            <a:off x="1501533" y="5866948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9" y="704"/>
                </a:lnTo>
                <a:lnTo>
                  <a:pt x="599" y="1646"/>
                </a:lnTo>
                <a:lnTo>
                  <a:pt x="599" y="2360"/>
                </a:lnTo>
                <a:lnTo>
                  <a:pt x="1191" y="2360"/>
                </a:lnTo>
                <a:lnTo>
                  <a:pt x="1191" y="3065"/>
                </a:lnTo>
                <a:lnTo>
                  <a:pt x="1191" y="3779"/>
                </a:lnTo>
                <a:lnTo>
                  <a:pt x="1791" y="3779"/>
                </a:lnTo>
                <a:lnTo>
                  <a:pt x="1791" y="4483"/>
                </a:lnTo>
                <a:lnTo>
                  <a:pt x="1791" y="5197"/>
                </a:lnTo>
                <a:lnTo>
                  <a:pt x="1791" y="5902"/>
                </a:lnTo>
                <a:lnTo>
                  <a:pt x="1791" y="6616"/>
                </a:lnTo>
                <a:lnTo>
                  <a:pt x="1791" y="7320"/>
                </a:lnTo>
                <a:lnTo>
                  <a:pt x="1791" y="8034"/>
                </a:lnTo>
                <a:lnTo>
                  <a:pt x="1791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0" name="Shape 4740"/>
          <p:cNvSpPr/>
          <p:nvPr/>
        </p:nvSpPr>
        <p:spPr>
          <a:xfrm>
            <a:off x="1503324" y="588915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1" name="Shape 4741"/>
          <p:cNvSpPr/>
          <p:nvPr/>
        </p:nvSpPr>
        <p:spPr>
          <a:xfrm>
            <a:off x="1499750" y="591208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11"/>
                </a:lnTo>
                <a:lnTo>
                  <a:pt x="3574" y="6616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748"/>
                </a:lnTo>
                <a:lnTo>
                  <a:pt x="3574" y="9453"/>
                </a:lnTo>
                <a:lnTo>
                  <a:pt x="2974" y="9453"/>
                </a:lnTo>
                <a:lnTo>
                  <a:pt x="2974" y="10167"/>
                </a:lnTo>
                <a:lnTo>
                  <a:pt x="2974" y="10871"/>
                </a:lnTo>
                <a:lnTo>
                  <a:pt x="2974" y="11585"/>
                </a:lnTo>
                <a:lnTo>
                  <a:pt x="2383" y="11585"/>
                </a:lnTo>
                <a:lnTo>
                  <a:pt x="2383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12"/>
                </a:lnTo>
                <a:lnTo>
                  <a:pt x="591" y="14412"/>
                </a:lnTo>
                <a:lnTo>
                  <a:pt x="591" y="15126"/>
                </a:lnTo>
                <a:lnTo>
                  <a:pt x="0" y="15126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2" name="Shape 4742"/>
          <p:cNvSpPr/>
          <p:nvPr/>
        </p:nvSpPr>
        <p:spPr>
          <a:xfrm>
            <a:off x="1482277" y="592862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3" name="Shape 4743"/>
          <p:cNvSpPr/>
          <p:nvPr/>
        </p:nvSpPr>
        <p:spPr>
          <a:xfrm>
            <a:off x="1464812" y="592862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4" name="Shape 4744"/>
          <p:cNvSpPr/>
          <p:nvPr/>
        </p:nvSpPr>
        <p:spPr>
          <a:xfrm>
            <a:off x="1454089" y="591562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957" y="12289"/>
                </a:lnTo>
                <a:lnTo>
                  <a:pt x="5957" y="12289"/>
                </a:lnTo>
                <a:lnTo>
                  <a:pt x="0" y="4493"/>
                </a:lnTo>
                <a:lnTo>
                  <a:pt x="0" y="3788"/>
                </a:lnTo>
                <a:lnTo>
                  <a:pt x="0" y="3074"/>
                </a:lnTo>
                <a:lnTo>
                  <a:pt x="0" y="237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5" name="Shape 4745"/>
          <p:cNvSpPr/>
          <p:nvPr/>
        </p:nvSpPr>
        <p:spPr>
          <a:xfrm>
            <a:off x="1454089" y="589199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6" name="Shape 4746"/>
          <p:cNvSpPr/>
          <p:nvPr/>
        </p:nvSpPr>
        <p:spPr>
          <a:xfrm>
            <a:off x="1454089" y="5874983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7" name="Shape 4747"/>
          <p:cNvSpPr/>
          <p:nvPr/>
        </p:nvSpPr>
        <p:spPr>
          <a:xfrm>
            <a:off x="1157908" y="576603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19"/>
                </a:lnTo>
                <a:lnTo>
                  <a:pt x="45660" y="65219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8" name="Shape 4748"/>
          <p:cNvSpPr/>
          <p:nvPr/>
        </p:nvSpPr>
        <p:spPr>
          <a:xfrm>
            <a:off x="1157908" y="576603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9453"/>
                </a:lnTo>
                <a:lnTo>
                  <a:pt x="591" y="9453"/>
                </a:lnTo>
                <a:lnTo>
                  <a:pt x="591" y="6616"/>
                </a:lnTo>
                <a:lnTo>
                  <a:pt x="1191" y="6616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45"/>
                </a:lnTo>
                <a:lnTo>
                  <a:pt x="2383" y="4245"/>
                </a:lnTo>
                <a:lnTo>
                  <a:pt x="2383" y="3541"/>
                </a:lnTo>
                <a:lnTo>
                  <a:pt x="2974" y="3541"/>
                </a:lnTo>
                <a:lnTo>
                  <a:pt x="2974" y="2827"/>
                </a:lnTo>
                <a:lnTo>
                  <a:pt x="3574" y="2827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9" name="Shape 4749"/>
          <p:cNvSpPr/>
          <p:nvPr/>
        </p:nvSpPr>
        <p:spPr>
          <a:xfrm>
            <a:off x="1171207" y="576603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0" name="Shape 4750"/>
          <p:cNvSpPr/>
          <p:nvPr/>
        </p:nvSpPr>
        <p:spPr>
          <a:xfrm>
            <a:off x="1188480" y="5766039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1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1" name="Shape 4751"/>
          <p:cNvSpPr/>
          <p:nvPr/>
        </p:nvSpPr>
        <p:spPr>
          <a:xfrm>
            <a:off x="1205353" y="5769581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04"/>
                </a:lnTo>
                <a:lnTo>
                  <a:pt x="591" y="704"/>
                </a:lnTo>
                <a:lnTo>
                  <a:pt x="591" y="1418"/>
                </a:lnTo>
                <a:lnTo>
                  <a:pt x="591" y="2360"/>
                </a:lnTo>
                <a:lnTo>
                  <a:pt x="1191" y="2360"/>
                </a:lnTo>
                <a:lnTo>
                  <a:pt x="1191" y="3074"/>
                </a:lnTo>
                <a:lnTo>
                  <a:pt x="1191" y="3779"/>
                </a:lnTo>
                <a:lnTo>
                  <a:pt x="1783" y="3779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1783" y="7330"/>
                </a:lnTo>
                <a:lnTo>
                  <a:pt x="17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2" name="Shape 4752"/>
          <p:cNvSpPr/>
          <p:nvPr/>
        </p:nvSpPr>
        <p:spPr>
          <a:xfrm>
            <a:off x="1207136" y="579179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3" name="Shape 4753"/>
          <p:cNvSpPr/>
          <p:nvPr/>
        </p:nvSpPr>
        <p:spPr>
          <a:xfrm>
            <a:off x="1203569" y="581471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911"/>
                </a:lnTo>
                <a:lnTo>
                  <a:pt x="3566" y="6625"/>
                </a:lnTo>
                <a:lnTo>
                  <a:pt x="3566" y="7330"/>
                </a:lnTo>
                <a:lnTo>
                  <a:pt x="3566" y="8034"/>
                </a:lnTo>
                <a:lnTo>
                  <a:pt x="3566" y="8748"/>
                </a:lnTo>
                <a:lnTo>
                  <a:pt x="3566" y="9453"/>
                </a:lnTo>
                <a:lnTo>
                  <a:pt x="3566" y="10167"/>
                </a:lnTo>
                <a:lnTo>
                  <a:pt x="2974" y="10167"/>
                </a:lnTo>
                <a:lnTo>
                  <a:pt x="2974" y="10871"/>
                </a:lnTo>
                <a:lnTo>
                  <a:pt x="2974" y="11585"/>
                </a:lnTo>
                <a:lnTo>
                  <a:pt x="2375" y="1158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3003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2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4" name="Shape 4754"/>
          <p:cNvSpPr/>
          <p:nvPr/>
        </p:nvSpPr>
        <p:spPr>
          <a:xfrm>
            <a:off x="1186688" y="583125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5" name="Shape 4755"/>
          <p:cNvSpPr/>
          <p:nvPr/>
        </p:nvSpPr>
        <p:spPr>
          <a:xfrm>
            <a:off x="1168824" y="583125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6" name="Shape 4756"/>
          <p:cNvSpPr/>
          <p:nvPr/>
        </p:nvSpPr>
        <p:spPr>
          <a:xfrm>
            <a:off x="1157908" y="581755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357" y="13003"/>
                </a:lnTo>
                <a:lnTo>
                  <a:pt x="4766" y="13003"/>
                </a:lnTo>
                <a:lnTo>
                  <a:pt x="4766" y="13003"/>
                </a:lnTo>
                <a:lnTo>
                  <a:pt x="591" y="7330"/>
                </a:lnTo>
                <a:lnTo>
                  <a:pt x="591" y="6616"/>
                </a:lnTo>
                <a:lnTo>
                  <a:pt x="591" y="5911"/>
                </a:lnTo>
                <a:lnTo>
                  <a:pt x="591" y="5197"/>
                </a:lnTo>
                <a:lnTo>
                  <a:pt x="591" y="4493"/>
                </a:lnTo>
                <a:lnTo>
                  <a:pt x="0" y="4493"/>
                </a:lnTo>
                <a:lnTo>
                  <a:pt x="0" y="3788"/>
                </a:lnTo>
                <a:lnTo>
                  <a:pt x="0" y="307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7" name="Shape 4757"/>
          <p:cNvSpPr/>
          <p:nvPr/>
        </p:nvSpPr>
        <p:spPr>
          <a:xfrm>
            <a:off x="1157908" y="579462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8" name="Shape 4758"/>
          <p:cNvSpPr/>
          <p:nvPr/>
        </p:nvSpPr>
        <p:spPr>
          <a:xfrm>
            <a:off x="1157908" y="5776911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9" name="Shape 4759"/>
          <p:cNvSpPr/>
          <p:nvPr/>
        </p:nvSpPr>
        <p:spPr>
          <a:xfrm>
            <a:off x="1157908" y="5539166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60031"/>
                </a:lnTo>
                <a:lnTo>
                  <a:pt x="3574" y="64514"/>
                </a:lnTo>
                <a:lnTo>
                  <a:pt x="45660" y="64514"/>
                </a:lnTo>
                <a:lnTo>
                  <a:pt x="49227" y="60031"/>
                </a:lnTo>
                <a:lnTo>
                  <a:pt x="49227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0" name="Shape 4760"/>
          <p:cNvSpPr/>
          <p:nvPr/>
        </p:nvSpPr>
        <p:spPr>
          <a:xfrm>
            <a:off x="1157908" y="553916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29"/>
                </a:lnTo>
                <a:lnTo>
                  <a:pt x="0" y="9215"/>
                </a:lnTo>
                <a:lnTo>
                  <a:pt x="0" y="8510"/>
                </a:lnTo>
                <a:lnTo>
                  <a:pt x="0" y="8510"/>
                </a:lnTo>
                <a:lnTo>
                  <a:pt x="591" y="8510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1" name="Shape 4761"/>
          <p:cNvSpPr/>
          <p:nvPr/>
        </p:nvSpPr>
        <p:spPr>
          <a:xfrm>
            <a:off x="1171207" y="553916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2" name="Shape 4762"/>
          <p:cNvSpPr/>
          <p:nvPr/>
        </p:nvSpPr>
        <p:spPr>
          <a:xfrm>
            <a:off x="1188480" y="553916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3" name="Shape 4763"/>
          <p:cNvSpPr/>
          <p:nvPr/>
        </p:nvSpPr>
        <p:spPr>
          <a:xfrm>
            <a:off x="1205353" y="5542003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04"/>
                </a:lnTo>
                <a:lnTo>
                  <a:pt x="591" y="704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255"/>
                </a:lnTo>
                <a:lnTo>
                  <a:pt x="1783" y="4959"/>
                </a:lnTo>
                <a:lnTo>
                  <a:pt x="1783" y="5673"/>
                </a:lnTo>
                <a:lnTo>
                  <a:pt x="1783" y="6378"/>
                </a:lnTo>
                <a:lnTo>
                  <a:pt x="1783" y="7092"/>
                </a:lnTo>
                <a:lnTo>
                  <a:pt x="1783" y="7796"/>
                </a:lnTo>
                <a:lnTo>
                  <a:pt x="17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4" name="Shape 4764"/>
          <p:cNvSpPr/>
          <p:nvPr/>
        </p:nvSpPr>
        <p:spPr>
          <a:xfrm>
            <a:off x="1207136" y="556421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5" name="Shape 4765"/>
          <p:cNvSpPr/>
          <p:nvPr/>
        </p:nvSpPr>
        <p:spPr>
          <a:xfrm>
            <a:off x="1203569" y="5587850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9"/>
                </a:ln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7796"/>
                </a:lnTo>
                <a:lnTo>
                  <a:pt x="3566" y="8510"/>
                </a:lnTo>
                <a:lnTo>
                  <a:pt x="3566" y="9215"/>
                </a:lnTo>
                <a:lnTo>
                  <a:pt x="3566" y="9215"/>
                </a:lnTo>
                <a:lnTo>
                  <a:pt x="2974" y="9215"/>
                </a:lnTo>
                <a:lnTo>
                  <a:pt x="2974" y="9929"/>
                </a:lnTo>
                <a:lnTo>
                  <a:pt x="2974" y="10633"/>
                </a:lnTo>
                <a:lnTo>
                  <a:pt x="2375" y="10633"/>
                </a:lnTo>
                <a:lnTo>
                  <a:pt x="2375" y="11347"/>
                </a:lnTo>
                <a:lnTo>
                  <a:pt x="2375" y="12051"/>
                </a:lnTo>
                <a:lnTo>
                  <a:pt x="1783" y="12051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470"/>
                </a:lnTo>
                <a:lnTo>
                  <a:pt x="591" y="13470"/>
                </a:lnTo>
                <a:lnTo>
                  <a:pt x="5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6" name="Shape 4766"/>
          <p:cNvSpPr/>
          <p:nvPr/>
        </p:nvSpPr>
        <p:spPr>
          <a:xfrm>
            <a:off x="1186688" y="560368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7" name="Shape 4767"/>
          <p:cNvSpPr/>
          <p:nvPr/>
        </p:nvSpPr>
        <p:spPr>
          <a:xfrm>
            <a:off x="1168824" y="560368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8" name="Shape 4768"/>
          <p:cNvSpPr/>
          <p:nvPr/>
        </p:nvSpPr>
        <p:spPr>
          <a:xfrm>
            <a:off x="1157908" y="559068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994"/>
                </a:lnTo>
                <a:lnTo>
                  <a:pt x="1783" y="9215"/>
                </a:lnTo>
                <a:lnTo>
                  <a:pt x="1783" y="8510"/>
                </a:lnTo>
                <a:lnTo>
                  <a:pt x="1783" y="7796"/>
                </a:lnTo>
                <a:lnTo>
                  <a:pt x="1191" y="7796"/>
                </a:lnTo>
                <a:lnTo>
                  <a:pt x="1191" y="7092"/>
                </a:lnTo>
                <a:lnTo>
                  <a:pt x="1191" y="6378"/>
                </a:lnTo>
                <a:lnTo>
                  <a:pt x="591" y="6378"/>
                </a:lnTo>
                <a:lnTo>
                  <a:pt x="591" y="5673"/>
                </a:lnTo>
                <a:lnTo>
                  <a:pt x="591" y="4959"/>
                </a:lnTo>
                <a:lnTo>
                  <a:pt x="591" y="4255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9" name="Shape 4769"/>
          <p:cNvSpPr/>
          <p:nvPr/>
        </p:nvSpPr>
        <p:spPr>
          <a:xfrm>
            <a:off x="1157908" y="556776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15"/>
                </a:moveTo>
                <a:lnTo>
                  <a:pt x="0" y="7915"/>
                </a:lnTo>
              </a:path>
            </a:pathLst>
          </a:custGeom>
          <a:noFill/>
          <a:ln w="158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0" name="Shape 4770"/>
          <p:cNvSpPr/>
          <p:nvPr/>
        </p:nvSpPr>
        <p:spPr>
          <a:xfrm>
            <a:off x="1157908" y="5549800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1" name="Shape 4771"/>
          <p:cNvSpPr/>
          <p:nvPr/>
        </p:nvSpPr>
        <p:spPr>
          <a:xfrm>
            <a:off x="886541" y="5961469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493"/>
                </a:lnTo>
                <a:lnTo>
                  <a:pt x="0" y="60266"/>
                </a:lnTo>
                <a:lnTo>
                  <a:pt x="4168" y="64519"/>
                </a:lnTo>
                <a:lnTo>
                  <a:pt x="46253" y="64519"/>
                </a:lnTo>
                <a:lnTo>
                  <a:pt x="49828" y="60266"/>
                </a:lnTo>
                <a:lnTo>
                  <a:pt x="49828" y="4493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2" name="Shape 4772"/>
          <p:cNvSpPr/>
          <p:nvPr/>
        </p:nvSpPr>
        <p:spPr>
          <a:xfrm>
            <a:off x="886541" y="596146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10167"/>
                </a:lnTo>
                <a:lnTo>
                  <a:pt x="594" y="10167"/>
                </a:lnTo>
                <a:lnTo>
                  <a:pt x="594" y="6625"/>
                </a:lnTo>
                <a:lnTo>
                  <a:pt x="1190" y="6625"/>
                </a:lnTo>
                <a:lnTo>
                  <a:pt x="1190" y="5207"/>
                </a:lnTo>
                <a:lnTo>
                  <a:pt x="1786" y="5207"/>
                </a:lnTo>
                <a:lnTo>
                  <a:pt x="1786" y="3550"/>
                </a:lnTo>
                <a:lnTo>
                  <a:pt x="2382" y="3550"/>
                </a:lnTo>
                <a:lnTo>
                  <a:pt x="2382" y="2836"/>
                </a:lnTo>
                <a:lnTo>
                  <a:pt x="2977" y="2836"/>
                </a:lnTo>
                <a:lnTo>
                  <a:pt x="2977" y="2132"/>
                </a:lnTo>
                <a:lnTo>
                  <a:pt x="3572" y="2132"/>
                </a:lnTo>
                <a:lnTo>
                  <a:pt x="3572" y="1418"/>
                </a:lnTo>
                <a:lnTo>
                  <a:pt x="4168" y="1418"/>
                </a:lnTo>
                <a:lnTo>
                  <a:pt x="4764" y="1418"/>
                </a:lnTo>
                <a:lnTo>
                  <a:pt x="4764" y="713"/>
                </a:lnTo>
                <a:lnTo>
                  <a:pt x="5359" y="713"/>
                </a:lnTo>
                <a:lnTo>
                  <a:pt x="5955" y="713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3" name="Shape 4773"/>
          <p:cNvSpPr/>
          <p:nvPr/>
        </p:nvSpPr>
        <p:spPr>
          <a:xfrm>
            <a:off x="899643" y="59614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4" name="Shape 4774"/>
          <p:cNvSpPr/>
          <p:nvPr/>
        </p:nvSpPr>
        <p:spPr>
          <a:xfrm>
            <a:off x="917113" y="59614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5" name="Shape 4775"/>
          <p:cNvSpPr/>
          <p:nvPr/>
        </p:nvSpPr>
        <p:spPr>
          <a:xfrm>
            <a:off x="933986" y="596430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656"/>
                </a:lnTo>
                <a:lnTo>
                  <a:pt x="591" y="2370"/>
                </a:lnTo>
                <a:lnTo>
                  <a:pt x="1191" y="2370"/>
                </a:lnTo>
                <a:lnTo>
                  <a:pt x="1191" y="3074"/>
                </a:lnTo>
                <a:lnTo>
                  <a:pt x="1191" y="3788"/>
                </a:lnTo>
                <a:lnTo>
                  <a:pt x="1783" y="3788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6" name="Shape 4776"/>
          <p:cNvSpPr/>
          <p:nvPr/>
        </p:nvSpPr>
        <p:spPr>
          <a:xfrm>
            <a:off x="936369" y="598652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1"/>
                </a:moveTo>
                <a:lnTo>
                  <a:pt x="0" y="8271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7" name="Shape 4777"/>
          <p:cNvSpPr/>
          <p:nvPr/>
        </p:nvSpPr>
        <p:spPr>
          <a:xfrm>
            <a:off x="932003" y="6010156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5198"/>
                </a:lnTo>
                <a:lnTo>
                  <a:pt x="4366" y="5907"/>
                </a:lnTo>
                <a:lnTo>
                  <a:pt x="4366" y="6617"/>
                </a:lnTo>
                <a:lnTo>
                  <a:pt x="4366" y="6617"/>
                </a:lnTo>
                <a:lnTo>
                  <a:pt x="3766" y="7326"/>
                </a:lnTo>
                <a:lnTo>
                  <a:pt x="3766" y="8034"/>
                </a:lnTo>
                <a:lnTo>
                  <a:pt x="3766" y="8743"/>
                </a:lnTo>
                <a:lnTo>
                  <a:pt x="3766" y="9453"/>
                </a:lnTo>
                <a:lnTo>
                  <a:pt x="3174" y="9453"/>
                </a:lnTo>
                <a:lnTo>
                  <a:pt x="3174" y="10161"/>
                </a:lnTo>
                <a:lnTo>
                  <a:pt x="3174" y="10870"/>
                </a:lnTo>
                <a:lnTo>
                  <a:pt x="2574" y="10870"/>
                </a:lnTo>
                <a:lnTo>
                  <a:pt x="2574" y="11579"/>
                </a:lnTo>
                <a:lnTo>
                  <a:pt x="2574" y="12288"/>
                </a:lnTo>
                <a:lnTo>
                  <a:pt x="1983" y="12288"/>
                </a:lnTo>
                <a:lnTo>
                  <a:pt x="1983" y="12998"/>
                </a:lnTo>
                <a:lnTo>
                  <a:pt x="1383" y="12998"/>
                </a:lnTo>
                <a:lnTo>
                  <a:pt x="1383" y="13706"/>
                </a:lnTo>
                <a:lnTo>
                  <a:pt x="791" y="13706"/>
                </a:lnTo>
                <a:lnTo>
                  <a:pt x="791" y="14415"/>
                </a:lnTo>
                <a:lnTo>
                  <a:pt x="0" y="144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8" name="Shape 4778"/>
          <p:cNvSpPr/>
          <p:nvPr/>
        </p:nvSpPr>
        <p:spPr>
          <a:xfrm>
            <a:off x="915322" y="602598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9" name="Shape 4779"/>
          <p:cNvSpPr/>
          <p:nvPr/>
        </p:nvSpPr>
        <p:spPr>
          <a:xfrm>
            <a:off x="897856" y="60259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0" name="Shape 4780"/>
          <p:cNvSpPr/>
          <p:nvPr/>
        </p:nvSpPr>
        <p:spPr>
          <a:xfrm>
            <a:off x="886541" y="601299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997"/>
                </a:moveTo>
                <a:lnTo>
                  <a:pt x="5359" y="12997"/>
                </a:lnTo>
                <a:lnTo>
                  <a:pt x="5359" y="12288"/>
                </a:lnTo>
                <a:lnTo>
                  <a:pt x="4764" y="12288"/>
                </a:lnTo>
                <a:lnTo>
                  <a:pt x="4764" y="11579"/>
                </a:lnTo>
                <a:lnTo>
                  <a:pt x="4168" y="11579"/>
                </a:lnTo>
                <a:lnTo>
                  <a:pt x="3572" y="11579"/>
                </a:lnTo>
                <a:lnTo>
                  <a:pt x="3572" y="10870"/>
                </a:lnTo>
                <a:lnTo>
                  <a:pt x="0" y="3072"/>
                </a:lnTo>
                <a:lnTo>
                  <a:pt x="0" y="236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1" name="Shape 4781"/>
          <p:cNvSpPr/>
          <p:nvPr/>
        </p:nvSpPr>
        <p:spPr>
          <a:xfrm>
            <a:off x="886541" y="599030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9"/>
                </a:moveTo>
                <a:lnTo>
                  <a:pt x="0" y="7799"/>
                </a:lnTo>
              </a:path>
            </a:pathLst>
          </a:custGeom>
          <a:noFill/>
          <a:ln w="15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2" name="Shape 4782"/>
          <p:cNvSpPr/>
          <p:nvPr/>
        </p:nvSpPr>
        <p:spPr>
          <a:xfrm>
            <a:off x="886541" y="5972340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9"/>
                </a:moveTo>
                <a:lnTo>
                  <a:pt x="0" y="5319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3" name="Shape 4783"/>
          <p:cNvSpPr/>
          <p:nvPr/>
        </p:nvSpPr>
        <p:spPr>
          <a:xfrm>
            <a:off x="1059446" y="5473947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19"/>
                </a:lnTo>
                <a:lnTo>
                  <a:pt x="45660" y="65219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4" name="Shape 4784"/>
          <p:cNvSpPr/>
          <p:nvPr/>
        </p:nvSpPr>
        <p:spPr>
          <a:xfrm>
            <a:off x="1059446" y="5473947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6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0" y="8034"/>
                </a:lnTo>
                <a:lnTo>
                  <a:pt x="0" y="8034"/>
                </a:lnTo>
                <a:lnTo>
                  <a:pt x="591" y="8034"/>
                </a:lnTo>
                <a:lnTo>
                  <a:pt x="591" y="5664"/>
                </a:lnTo>
                <a:lnTo>
                  <a:pt x="1191" y="5664"/>
                </a:lnTo>
                <a:lnTo>
                  <a:pt x="1191" y="4245"/>
                </a:lnTo>
                <a:lnTo>
                  <a:pt x="1783" y="4245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27"/>
                </a:lnTo>
                <a:lnTo>
                  <a:pt x="2974" y="2827"/>
                </a:lnTo>
                <a:lnTo>
                  <a:pt x="2974" y="2122"/>
                </a:lnTo>
                <a:lnTo>
                  <a:pt x="3574" y="2122"/>
                </a:lnTo>
                <a:lnTo>
                  <a:pt x="3574" y="1408"/>
                </a:lnTo>
                <a:lnTo>
                  <a:pt x="4166" y="1408"/>
                </a:lnTo>
                <a:lnTo>
                  <a:pt x="4766" y="1408"/>
                </a:lnTo>
                <a:lnTo>
                  <a:pt x="4766" y="704"/>
                </a:lnTo>
                <a:lnTo>
                  <a:pt x="5357" y="704"/>
                </a:lnTo>
                <a:lnTo>
                  <a:pt x="5957" y="704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5" name="Shape 4785"/>
          <p:cNvSpPr/>
          <p:nvPr/>
        </p:nvSpPr>
        <p:spPr>
          <a:xfrm>
            <a:off x="1071952" y="547394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6" name="Shape 4786"/>
          <p:cNvSpPr/>
          <p:nvPr/>
        </p:nvSpPr>
        <p:spPr>
          <a:xfrm>
            <a:off x="1089417" y="547394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7" name="Shape 4787"/>
          <p:cNvSpPr/>
          <p:nvPr/>
        </p:nvSpPr>
        <p:spPr>
          <a:xfrm>
            <a:off x="1106298" y="5477488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1" y="0"/>
                </a:lnTo>
                <a:lnTo>
                  <a:pt x="591" y="704"/>
                </a:lnTo>
                <a:lnTo>
                  <a:pt x="1191" y="704"/>
                </a:lnTo>
                <a:lnTo>
                  <a:pt x="1191" y="1418"/>
                </a:lnTo>
                <a:lnTo>
                  <a:pt x="1191" y="2122"/>
                </a:lnTo>
                <a:lnTo>
                  <a:pt x="1783" y="2122"/>
                </a:lnTo>
                <a:lnTo>
                  <a:pt x="1783" y="3074"/>
                </a:lnTo>
                <a:lnTo>
                  <a:pt x="1783" y="3779"/>
                </a:lnTo>
                <a:lnTo>
                  <a:pt x="2375" y="3779"/>
                </a:lnTo>
                <a:lnTo>
                  <a:pt x="2375" y="4493"/>
                </a:lnTo>
                <a:lnTo>
                  <a:pt x="2375" y="5197"/>
                </a:lnTo>
                <a:lnTo>
                  <a:pt x="2375" y="5911"/>
                </a:lnTo>
                <a:lnTo>
                  <a:pt x="2375" y="6616"/>
                </a:lnTo>
                <a:lnTo>
                  <a:pt x="2375" y="7320"/>
                </a:lnTo>
                <a:lnTo>
                  <a:pt x="2375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8" name="Shape 4788"/>
          <p:cNvSpPr/>
          <p:nvPr/>
        </p:nvSpPr>
        <p:spPr>
          <a:xfrm>
            <a:off x="1108673" y="5499698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920"/>
                </a:moveTo>
                <a:lnTo>
                  <a:pt x="0" y="7920"/>
                </a:lnTo>
              </a:path>
            </a:pathLst>
          </a:custGeom>
          <a:noFill/>
          <a:ln w="158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9" name="Shape 4789"/>
          <p:cNvSpPr/>
          <p:nvPr/>
        </p:nvSpPr>
        <p:spPr>
          <a:xfrm>
            <a:off x="1105107" y="5522621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5673"/>
                </a:lnTo>
                <a:lnTo>
                  <a:pt x="3566" y="6616"/>
                </a:lnTo>
                <a:lnTo>
                  <a:pt x="3566" y="7330"/>
                </a:lnTo>
                <a:lnTo>
                  <a:pt x="3566" y="8034"/>
                </a:lnTo>
                <a:lnTo>
                  <a:pt x="3566" y="8748"/>
                </a:lnTo>
                <a:lnTo>
                  <a:pt x="2974" y="8748"/>
                </a:lnTo>
                <a:lnTo>
                  <a:pt x="2974" y="9453"/>
                </a:lnTo>
                <a:lnTo>
                  <a:pt x="2974" y="10167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1585"/>
                </a:lnTo>
                <a:lnTo>
                  <a:pt x="1783" y="12289"/>
                </a:lnTo>
                <a:lnTo>
                  <a:pt x="1783" y="13003"/>
                </a:lnTo>
                <a:lnTo>
                  <a:pt x="1191" y="13003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22"/>
                </a:lnTo>
                <a:lnTo>
                  <a:pt x="0" y="144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0" name="Shape 4790"/>
          <p:cNvSpPr/>
          <p:nvPr/>
        </p:nvSpPr>
        <p:spPr>
          <a:xfrm>
            <a:off x="1087634" y="553916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1" name="Shape 4791"/>
          <p:cNvSpPr/>
          <p:nvPr/>
        </p:nvSpPr>
        <p:spPr>
          <a:xfrm>
            <a:off x="1070169" y="553916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2" name="Shape 4792"/>
          <p:cNvSpPr/>
          <p:nvPr/>
        </p:nvSpPr>
        <p:spPr>
          <a:xfrm>
            <a:off x="1059446" y="5525458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957" y="13003"/>
                </a:lnTo>
                <a:lnTo>
                  <a:pt x="4766" y="13003"/>
                </a:lnTo>
                <a:lnTo>
                  <a:pt x="4766" y="12289"/>
                </a:lnTo>
                <a:lnTo>
                  <a:pt x="4166" y="12289"/>
                </a:lnTo>
                <a:lnTo>
                  <a:pt x="4166" y="12289"/>
                </a:lnTo>
                <a:lnTo>
                  <a:pt x="0" y="5197"/>
                </a:lnTo>
                <a:lnTo>
                  <a:pt x="0" y="4493"/>
                </a:lnTo>
                <a:lnTo>
                  <a:pt x="0" y="3779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3" name="Shape 4793"/>
          <p:cNvSpPr/>
          <p:nvPr/>
        </p:nvSpPr>
        <p:spPr>
          <a:xfrm>
            <a:off x="1059446" y="550253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4" name="Shape 4794"/>
          <p:cNvSpPr/>
          <p:nvPr/>
        </p:nvSpPr>
        <p:spPr>
          <a:xfrm>
            <a:off x="1059446" y="5484809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21"/>
                </a:moveTo>
                <a:lnTo>
                  <a:pt x="0" y="5321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5" name="Shape 4795"/>
          <p:cNvSpPr/>
          <p:nvPr/>
        </p:nvSpPr>
        <p:spPr>
          <a:xfrm>
            <a:off x="1232349" y="544179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774" y="0"/>
                </a:lnTo>
                <a:lnTo>
                  <a:pt x="0" y="4255"/>
                </a:lnTo>
                <a:lnTo>
                  <a:pt x="0" y="59317"/>
                </a:lnTo>
                <a:lnTo>
                  <a:pt x="3774" y="64514"/>
                </a:lnTo>
                <a:lnTo>
                  <a:pt x="45660" y="64514"/>
                </a:lnTo>
                <a:lnTo>
                  <a:pt x="49235" y="59317"/>
                </a:lnTo>
                <a:lnTo>
                  <a:pt x="49235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6" name="Shape 4796"/>
          <p:cNvSpPr/>
          <p:nvPr/>
        </p:nvSpPr>
        <p:spPr>
          <a:xfrm>
            <a:off x="1232349" y="5441799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43"/>
                </a:moveTo>
                <a:lnTo>
                  <a:pt x="0" y="9929"/>
                </a:lnTo>
                <a:lnTo>
                  <a:pt x="0" y="9224"/>
                </a:lnTo>
                <a:lnTo>
                  <a:pt x="0" y="8510"/>
                </a:lnTo>
                <a:lnTo>
                  <a:pt x="0" y="7806"/>
                </a:lnTo>
                <a:lnTo>
                  <a:pt x="0" y="7092"/>
                </a:lnTo>
                <a:lnTo>
                  <a:pt x="0" y="6387"/>
                </a:lnTo>
                <a:lnTo>
                  <a:pt x="599" y="6387"/>
                </a:lnTo>
                <a:lnTo>
                  <a:pt x="599" y="4969"/>
                </a:lnTo>
                <a:lnTo>
                  <a:pt x="1191" y="4969"/>
                </a:lnTo>
                <a:lnTo>
                  <a:pt x="1191" y="3550"/>
                </a:lnTo>
                <a:lnTo>
                  <a:pt x="1791" y="3550"/>
                </a:lnTo>
                <a:lnTo>
                  <a:pt x="1791" y="2836"/>
                </a:lnTo>
                <a:lnTo>
                  <a:pt x="2383" y="2836"/>
                </a:lnTo>
                <a:lnTo>
                  <a:pt x="2383" y="2132"/>
                </a:lnTo>
                <a:lnTo>
                  <a:pt x="2974" y="2132"/>
                </a:lnTo>
                <a:lnTo>
                  <a:pt x="2974" y="1418"/>
                </a:lnTo>
                <a:lnTo>
                  <a:pt x="3774" y="1418"/>
                </a:lnTo>
                <a:lnTo>
                  <a:pt x="3774" y="713"/>
                </a:lnTo>
                <a:lnTo>
                  <a:pt x="4366" y="713"/>
                </a:lnTo>
                <a:lnTo>
                  <a:pt x="4965" y="713"/>
                </a:lnTo>
                <a:lnTo>
                  <a:pt x="4965" y="0"/>
                </a:lnTo>
                <a:lnTo>
                  <a:pt x="5557" y="0"/>
                </a:lnTo>
                <a:lnTo>
                  <a:pt x="6157" y="0"/>
                </a:lnTo>
                <a:lnTo>
                  <a:pt x="6749" y="0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7" name="Shape 4797"/>
          <p:cNvSpPr/>
          <p:nvPr/>
        </p:nvSpPr>
        <p:spPr>
          <a:xfrm>
            <a:off x="1245056" y="544179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8" name="Shape 4798"/>
          <p:cNvSpPr/>
          <p:nvPr/>
        </p:nvSpPr>
        <p:spPr>
          <a:xfrm>
            <a:off x="1262521" y="544179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9" name="Shape 4799"/>
          <p:cNvSpPr/>
          <p:nvPr/>
        </p:nvSpPr>
        <p:spPr>
          <a:xfrm>
            <a:off x="1279202" y="544463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255"/>
                </a:lnTo>
                <a:lnTo>
                  <a:pt x="1783" y="4969"/>
                </a:lnTo>
                <a:lnTo>
                  <a:pt x="1783" y="5673"/>
                </a:lnTo>
                <a:lnTo>
                  <a:pt x="2383" y="5673"/>
                </a:lnTo>
                <a:lnTo>
                  <a:pt x="2383" y="6387"/>
                </a:lnTo>
                <a:lnTo>
                  <a:pt x="2383" y="7092"/>
                </a:lnTo>
                <a:lnTo>
                  <a:pt x="2383" y="7806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0" name="Shape 4800"/>
          <p:cNvSpPr/>
          <p:nvPr/>
        </p:nvSpPr>
        <p:spPr>
          <a:xfrm>
            <a:off x="1281585" y="546685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1" name="Shape 4801"/>
          <p:cNvSpPr/>
          <p:nvPr/>
        </p:nvSpPr>
        <p:spPr>
          <a:xfrm>
            <a:off x="1277411" y="5489778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74" y="0"/>
                </a:moveTo>
                <a:lnTo>
                  <a:pt x="4174" y="5673"/>
                </a:lnTo>
                <a:lnTo>
                  <a:pt x="4174" y="6378"/>
                </a:lnTo>
                <a:lnTo>
                  <a:pt x="4174" y="7092"/>
                </a:lnTo>
                <a:lnTo>
                  <a:pt x="4174" y="7796"/>
                </a:lnTo>
                <a:lnTo>
                  <a:pt x="4174" y="7796"/>
                </a:lnTo>
                <a:lnTo>
                  <a:pt x="3574" y="7796"/>
                </a:lnTo>
                <a:lnTo>
                  <a:pt x="3574" y="8501"/>
                </a:lnTo>
                <a:lnTo>
                  <a:pt x="3574" y="9215"/>
                </a:lnTo>
                <a:lnTo>
                  <a:pt x="3574" y="9919"/>
                </a:lnTo>
                <a:lnTo>
                  <a:pt x="2982" y="9919"/>
                </a:lnTo>
                <a:lnTo>
                  <a:pt x="2982" y="10633"/>
                </a:lnTo>
                <a:lnTo>
                  <a:pt x="2982" y="11337"/>
                </a:lnTo>
                <a:lnTo>
                  <a:pt x="2383" y="11337"/>
                </a:lnTo>
                <a:lnTo>
                  <a:pt x="2383" y="12051"/>
                </a:lnTo>
                <a:lnTo>
                  <a:pt x="2383" y="12756"/>
                </a:lnTo>
                <a:lnTo>
                  <a:pt x="1791" y="12756"/>
                </a:lnTo>
                <a:lnTo>
                  <a:pt x="1791" y="13470"/>
                </a:lnTo>
                <a:lnTo>
                  <a:pt x="1191" y="13470"/>
                </a:lnTo>
                <a:lnTo>
                  <a:pt x="1191" y="14174"/>
                </a:lnTo>
                <a:lnTo>
                  <a:pt x="599" y="14174"/>
                </a:lnTo>
                <a:lnTo>
                  <a:pt x="599" y="15126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2" name="Shape 4802"/>
          <p:cNvSpPr/>
          <p:nvPr/>
        </p:nvSpPr>
        <p:spPr>
          <a:xfrm>
            <a:off x="1260738" y="550631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3" name="Shape 4803"/>
          <p:cNvSpPr/>
          <p:nvPr/>
        </p:nvSpPr>
        <p:spPr>
          <a:xfrm>
            <a:off x="1243265" y="5506314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4" name="Shape 4804"/>
          <p:cNvSpPr/>
          <p:nvPr/>
        </p:nvSpPr>
        <p:spPr>
          <a:xfrm>
            <a:off x="1232349" y="5493319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994"/>
                </a:moveTo>
                <a:lnTo>
                  <a:pt x="5557" y="12289"/>
                </a:lnTo>
                <a:lnTo>
                  <a:pt x="4965" y="12289"/>
                </a:lnTo>
                <a:lnTo>
                  <a:pt x="1791" y="9215"/>
                </a:lnTo>
                <a:lnTo>
                  <a:pt x="1191" y="9215"/>
                </a:lnTo>
                <a:lnTo>
                  <a:pt x="1191" y="8510"/>
                </a:lnTo>
                <a:lnTo>
                  <a:pt x="1191" y="7796"/>
                </a:lnTo>
                <a:lnTo>
                  <a:pt x="1191" y="7796"/>
                </a:lnTo>
                <a:lnTo>
                  <a:pt x="0" y="6378"/>
                </a:lnTo>
                <a:lnTo>
                  <a:pt x="0" y="5673"/>
                </a:lnTo>
                <a:lnTo>
                  <a:pt x="0" y="495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5" name="Shape 4805"/>
          <p:cNvSpPr/>
          <p:nvPr/>
        </p:nvSpPr>
        <p:spPr>
          <a:xfrm>
            <a:off x="1232349" y="546969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6" name="Shape 4806"/>
          <p:cNvSpPr/>
          <p:nvPr/>
        </p:nvSpPr>
        <p:spPr>
          <a:xfrm>
            <a:off x="1232349" y="545244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0"/>
                </a:moveTo>
                <a:lnTo>
                  <a:pt x="0" y="5430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7" name="Shape 4807"/>
          <p:cNvSpPr/>
          <p:nvPr/>
        </p:nvSpPr>
        <p:spPr>
          <a:xfrm>
            <a:off x="936369" y="576603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19"/>
                </a:lnTo>
                <a:lnTo>
                  <a:pt x="45652" y="65219"/>
                </a:lnTo>
                <a:lnTo>
                  <a:pt x="49227" y="60259"/>
                </a:lnTo>
                <a:lnTo>
                  <a:pt x="49227" y="4959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8" name="Shape 4808"/>
          <p:cNvSpPr/>
          <p:nvPr/>
        </p:nvSpPr>
        <p:spPr>
          <a:xfrm>
            <a:off x="936369" y="5766039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0" y="8034"/>
                </a:lnTo>
                <a:lnTo>
                  <a:pt x="0" y="7320"/>
                </a:lnTo>
                <a:lnTo>
                  <a:pt x="0" y="7320"/>
                </a:lnTo>
                <a:lnTo>
                  <a:pt x="591" y="7320"/>
                </a:lnTo>
                <a:lnTo>
                  <a:pt x="591" y="5902"/>
                </a:lnTo>
                <a:lnTo>
                  <a:pt x="1191" y="5902"/>
                </a:lnTo>
                <a:lnTo>
                  <a:pt x="1191" y="4245"/>
                </a:lnTo>
                <a:lnTo>
                  <a:pt x="1783" y="4245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27"/>
                </a:lnTo>
                <a:lnTo>
                  <a:pt x="2974" y="2827"/>
                </a:lnTo>
                <a:lnTo>
                  <a:pt x="2974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66" y="1418"/>
                </a:lnTo>
                <a:lnTo>
                  <a:pt x="4766" y="1418"/>
                </a:lnTo>
                <a:lnTo>
                  <a:pt x="4766" y="704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9" name="Shape 4809"/>
          <p:cNvSpPr/>
          <p:nvPr/>
        </p:nvSpPr>
        <p:spPr>
          <a:xfrm>
            <a:off x="948876" y="57660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0" name="Shape 4810"/>
          <p:cNvSpPr/>
          <p:nvPr/>
        </p:nvSpPr>
        <p:spPr>
          <a:xfrm>
            <a:off x="966340" y="5766039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704"/>
                </a:lnTo>
                <a:lnTo>
                  <a:pt x="125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1" name="Shape 4811"/>
          <p:cNvSpPr/>
          <p:nvPr/>
        </p:nvSpPr>
        <p:spPr>
          <a:xfrm>
            <a:off x="983213" y="57695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9" y="704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360"/>
                </a:lnTo>
                <a:lnTo>
                  <a:pt x="1191" y="3074"/>
                </a:lnTo>
                <a:lnTo>
                  <a:pt x="1791" y="3074"/>
                </a:lnTo>
                <a:lnTo>
                  <a:pt x="1791" y="3779"/>
                </a:lnTo>
                <a:lnTo>
                  <a:pt x="1791" y="4493"/>
                </a:lnTo>
                <a:lnTo>
                  <a:pt x="1791" y="5197"/>
                </a:lnTo>
                <a:lnTo>
                  <a:pt x="2383" y="519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2" name="Shape 4812"/>
          <p:cNvSpPr/>
          <p:nvPr/>
        </p:nvSpPr>
        <p:spPr>
          <a:xfrm>
            <a:off x="985596" y="5791790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3" name="Shape 4813"/>
          <p:cNvSpPr/>
          <p:nvPr/>
        </p:nvSpPr>
        <p:spPr>
          <a:xfrm>
            <a:off x="982022" y="581471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11"/>
                </a:lnTo>
                <a:lnTo>
                  <a:pt x="3574" y="6625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034"/>
                </a:lnTo>
                <a:lnTo>
                  <a:pt x="2982" y="8034"/>
                </a:lnTo>
                <a:lnTo>
                  <a:pt x="2982" y="8748"/>
                </a:lnTo>
                <a:lnTo>
                  <a:pt x="2982" y="9453"/>
                </a:lnTo>
                <a:lnTo>
                  <a:pt x="2982" y="10167"/>
                </a:lnTo>
                <a:lnTo>
                  <a:pt x="2383" y="10167"/>
                </a:lnTo>
                <a:lnTo>
                  <a:pt x="2383" y="10871"/>
                </a:lnTo>
                <a:lnTo>
                  <a:pt x="2383" y="11585"/>
                </a:lnTo>
                <a:lnTo>
                  <a:pt x="1791" y="11585"/>
                </a:lnTo>
                <a:lnTo>
                  <a:pt x="1791" y="12289"/>
                </a:lnTo>
                <a:lnTo>
                  <a:pt x="1791" y="13003"/>
                </a:lnTo>
                <a:lnTo>
                  <a:pt x="1191" y="13003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22"/>
                </a:lnTo>
                <a:lnTo>
                  <a:pt x="0" y="1442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4" name="Shape 4814"/>
          <p:cNvSpPr/>
          <p:nvPr/>
        </p:nvSpPr>
        <p:spPr>
          <a:xfrm>
            <a:off x="964557" y="583125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5" name="Shape 4815"/>
          <p:cNvSpPr/>
          <p:nvPr/>
        </p:nvSpPr>
        <p:spPr>
          <a:xfrm>
            <a:off x="947084" y="583125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6" name="Shape 4816"/>
          <p:cNvSpPr/>
          <p:nvPr/>
        </p:nvSpPr>
        <p:spPr>
          <a:xfrm>
            <a:off x="936369" y="5817550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03"/>
                </a:moveTo>
                <a:lnTo>
                  <a:pt x="4766" y="13003"/>
                </a:lnTo>
                <a:lnTo>
                  <a:pt x="4166" y="13003"/>
                </a:lnTo>
                <a:lnTo>
                  <a:pt x="4166" y="13003"/>
                </a:lnTo>
                <a:lnTo>
                  <a:pt x="3574" y="11585"/>
                </a:lnTo>
                <a:lnTo>
                  <a:pt x="2974" y="11585"/>
                </a:lnTo>
                <a:lnTo>
                  <a:pt x="2383" y="11585"/>
                </a:lnTo>
                <a:lnTo>
                  <a:pt x="2383" y="10871"/>
                </a:lnTo>
                <a:lnTo>
                  <a:pt x="2383" y="10871"/>
                </a:lnTo>
                <a:lnTo>
                  <a:pt x="1191" y="8748"/>
                </a:lnTo>
                <a:lnTo>
                  <a:pt x="591" y="8748"/>
                </a:lnTo>
                <a:lnTo>
                  <a:pt x="591" y="8034"/>
                </a:lnTo>
                <a:lnTo>
                  <a:pt x="591" y="7330"/>
                </a:lnTo>
                <a:lnTo>
                  <a:pt x="591" y="6616"/>
                </a:lnTo>
                <a:lnTo>
                  <a:pt x="0" y="6616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788"/>
                </a:lnTo>
                <a:lnTo>
                  <a:pt x="0" y="307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7" name="Shape 4817"/>
          <p:cNvSpPr/>
          <p:nvPr/>
        </p:nvSpPr>
        <p:spPr>
          <a:xfrm>
            <a:off x="936369" y="579462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8" name="Shape 4818"/>
          <p:cNvSpPr/>
          <p:nvPr/>
        </p:nvSpPr>
        <p:spPr>
          <a:xfrm>
            <a:off x="936369" y="5776911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9" name="Shape 4819"/>
          <p:cNvSpPr/>
          <p:nvPr/>
        </p:nvSpPr>
        <p:spPr>
          <a:xfrm>
            <a:off x="1010218" y="5571305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69"/>
                </a:lnTo>
                <a:lnTo>
                  <a:pt x="0" y="60259"/>
                </a:lnTo>
                <a:lnTo>
                  <a:pt x="3566" y="65228"/>
                </a:lnTo>
                <a:lnTo>
                  <a:pt x="45652" y="65228"/>
                </a:lnTo>
                <a:lnTo>
                  <a:pt x="49227" y="60259"/>
                </a:lnTo>
                <a:lnTo>
                  <a:pt x="49227" y="4969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0" name="Shape 4820"/>
          <p:cNvSpPr/>
          <p:nvPr/>
        </p:nvSpPr>
        <p:spPr>
          <a:xfrm>
            <a:off x="1010218" y="5571305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8034"/>
                </a:lnTo>
                <a:lnTo>
                  <a:pt x="591" y="8034"/>
                </a:lnTo>
                <a:lnTo>
                  <a:pt x="591" y="5673"/>
                </a:lnTo>
                <a:lnTo>
                  <a:pt x="1183" y="5673"/>
                </a:lnTo>
                <a:lnTo>
                  <a:pt x="1183" y="4255"/>
                </a:lnTo>
                <a:lnTo>
                  <a:pt x="1783" y="4255"/>
                </a:lnTo>
                <a:lnTo>
                  <a:pt x="1783" y="3550"/>
                </a:lnTo>
                <a:lnTo>
                  <a:pt x="2375" y="3550"/>
                </a:lnTo>
                <a:lnTo>
                  <a:pt x="2375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66" y="2132"/>
                </a:lnTo>
                <a:lnTo>
                  <a:pt x="3566" y="1418"/>
                </a:lnTo>
                <a:lnTo>
                  <a:pt x="4166" y="1418"/>
                </a:lnTo>
                <a:lnTo>
                  <a:pt x="4758" y="1418"/>
                </a:lnTo>
                <a:lnTo>
                  <a:pt x="4758" y="713"/>
                </a:lnTo>
                <a:lnTo>
                  <a:pt x="5357" y="713"/>
                </a:lnTo>
                <a:lnTo>
                  <a:pt x="5949" y="713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1" name="Shape 4821"/>
          <p:cNvSpPr/>
          <p:nvPr/>
        </p:nvSpPr>
        <p:spPr>
          <a:xfrm>
            <a:off x="1022717" y="557130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2" name="Shape 4822"/>
          <p:cNvSpPr/>
          <p:nvPr/>
        </p:nvSpPr>
        <p:spPr>
          <a:xfrm>
            <a:off x="1040190" y="557130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3" name="Shape 4823"/>
          <p:cNvSpPr/>
          <p:nvPr/>
        </p:nvSpPr>
        <p:spPr>
          <a:xfrm>
            <a:off x="1057063" y="5574855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704"/>
                </a:lnTo>
                <a:lnTo>
                  <a:pt x="1191" y="704"/>
                </a:lnTo>
                <a:lnTo>
                  <a:pt x="1191" y="1418"/>
                </a:lnTo>
                <a:lnTo>
                  <a:pt x="1191" y="2122"/>
                </a:lnTo>
                <a:lnTo>
                  <a:pt x="1791" y="2122"/>
                </a:lnTo>
                <a:lnTo>
                  <a:pt x="1791" y="3065"/>
                </a:lnTo>
                <a:lnTo>
                  <a:pt x="1791" y="3779"/>
                </a:lnTo>
                <a:lnTo>
                  <a:pt x="1791" y="4483"/>
                </a:lnTo>
                <a:lnTo>
                  <a:pt x="2383" y="4483"/>
                </a:lnTo>
                <a:lnTo>
                  <a:pt x="2383" y="5197"/>
                </a:lnTo>
                <a:lnTo>
                  <a:pt x="2383" y="5902"/>
                </a:lnTo>
                <a:lnTo>
                  <a:pt x="2383" y="6616"/>
                </a:lnTo>
                <a:lnTo>
                  <a:pt x="2383" y="7320"/>
                </a:lnTo>
                <a:lnTo>
                  <a:pt x="2383" y="151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4" name="Shape 4824"/>
          <p:cNvSpPr/>
          <p:nvPr/>
        </p:nvSpPr>
        <p:spPr>
          <a:xfrm>
            <a:off x="1059446" y="559706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5" name="Shape 4825"/>
          <p:cNvSpPr/>
          <p:nvPr/>
        </p:nvSpPr>
        <p:spPr>
          <a:xfrm>
            <a:off x="1055871" y="561998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911"/>
                </a:lnTo>
                <a:lnTo>
                  <a:pt x="3574" y="6616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748"/>
                </a:lnTo>
                <a:lnTo>
                  <a:pt x="3574" y="8748"/>
                </a:lnTo>
                <a:lnTo>
                  <a:pt x="2982" y="8748"/>
                </a:lnTo>
                <a:lnTo>
                  <a:pt x="2982" y="9453"/>
                </a:lnTo>
                <a:lnTo>
                  <a:pt x="2982" y="10167"/>
                </a:lnTo>
                <a:lnTo>
                  <a:pt x="2982" y="10871"/>
                </a:lnTo>
                <a:lnTo>
                  <a:pt x="2383" y="10871"/>
                </a:lnTo>
                <a:lnTo>
                  <a:pt x="2383" y="11575"/>
                </a:lnTo>
                <a:lnTo>
                  <a:pt x="1791" y="11575"/>
                </a:lnTo>
                <a:lnTo>
                  <a:pt x="1791" y="12289"/>
                </a:lnTo>
                <a:lnTo>
                  <a:pt x="1791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6" name="Shape 4826"/>
          <p:cNvSpPr/>
          <p:nvPr/>
        </p:nvSpPr>
        <p:spPr>
          <a:xfrm>
            <a:off x="1038406" y="56365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7" name="Shape 4827"/>
          <p:cNvSpPr/>
          <p:nvPr/>
        </p:nvSpPr>
        <p:spPr>
          <a:xfrm>
            <a:off x="1020934" y="563653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8" name="Shape 4828"/>
          <p:cNvSpPr/>
          <p:nvPr/>
        </p:nvSpPr>
        <p:spPr>
          <a:xfrm>
            <a:off x="1010218" y="562282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94"/>
                </a:moveTo>
                <a:lnTo>
                  <a:pt x="4758" y="12994"/>
                </a:lnTo>
                <a:lnTo>
                  <a:pt x="4758" y="12994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779"/>
                </a:lnTo>
                <a:lnTo>
                  <a:pt x="0" y="307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9" name="Shape 4829"/>
          <p:cNvSpPr/>
          <p:nvPr/>
        </p:nvSpPr>
        <p:spPr>
          <a:xfrm>
            <a:off x="1010218" y="559990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0" name="Shape 4830"/>
          <p:cNvSpPr/>
          <p:nvPr/>
        </p:nvSpPr>
        <p:spPr>
          <a:xfrm>
            <a:off x="1010218" y="558217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73"/>
                </a:moveTo>
                <a:lnTo>
                  <a:pt x="0" y="5673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1" name="Shape 4831"/>
          <p:cNvSpPr/>
          <p:nvPr/>
        </p:nvSpPr>
        <p:spPr>
          <a:xfrm>
            <a:off x="1331012" y="544179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59317"/>
                </a:lnTo>
                <a:lnTo>
                  <a:pt x="3574" y="64514"/>
                </a:lnTo>
                <a:lnTo>
                  <a:pt x="45660" y="64514"/>
                </a:lnTo>
                <a:lnTo>
                  <a:pt x="49227" y="59317"/>
                </a:lnTo>
                <a:lnTo>
                  <a:pt x="49227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2" name="Shape 4832"/>
          <p:cNvSpPr/>
          <p:nvPr/>
        </p:nvSpPr>
        <p:spPr>
          <a:xfrm>
            <a:off x="1331012" y="544179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43"/>
                </a:moveTo>
                <a:lnTo>
                  <a:pt x="0" y="9929"/>
                </a:lnTo>
                <a:lnTo>
                  <a:pt x="0" y="9224"/>
                </a:lnTo>
                <a:lnTo>
                  <a:pt x="0" y="8510"/>
                </a:lnTo>
                <a:lnTo>
                  <a:pt x="0" y="7806"/>
                </a:lnTo>
                <a:lnTo>
                  <a:pt x="0" y="7092"/>
                </a:lnTo>
                <a:lnTo>
                  <a:pt x="591" y="7092"/>
                </a:lnTo>
                <a:lnTo>
                  <a:pt x="591" y="6387"/>
                </a:lnTo>
                <a:lnTo>
                  <a:pt x="591" y="5673"/>
                </a:lnTo>
                <a:lnTo>
                  <a:pt x="591" y="4969"/>
                </a:lnTo>
                <a:lnTo>
                  <a:pt x="1191" y="4969"/>
                </a:lnTo>
                <a:lnTo>
                  <a:pt x="1191" y="4255"/>
                </a:lnTo>
                <a:lnTo>
                  <a:pt x="1783" y="4255"/>
                </a:lnTo>
                <a:lnTo>
                  <a:pt x="1783" y="2836"/>
                </a:lnTo>
                <a:lnTo>
                  <a:pt x="2383" y="2836"/>
                </a:lnTo>
                <a:lnTo>
                  <a:pt x="2383" y="2132"/>
                </a:lnTo>
                <a:lnTo>
                  <a:pt x="2974" y="2132"/>
                </a:lnTo>
                <a:lnTo>
                  <a:pt x="2974" y="1418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3" name="Shape 4833"/>
          <p:cNvSpPr/>
          <p:nvPr/>
        </p:nvSpPr>
        <p:spPr>
          <a:xfrm>
            <a:off x="1343519" y="544179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4" name="Shape 4834"/>
          <p:cNvSpPr/>
          <p:nvPr/>
        </p:nvSpPr>
        <p:spPr>
          <a:xfrm>
            <a:off x="1360984" y="544179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5" name="Shape 4835"/>
          <p:cNvSpPr/>
          <p:nvPr/>
        </p:nvSpPr>
        <p:spPr>
          <a:xfrm>
            <a:off x="1377857" y="544463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599" y="713"/>
                </a:lnTo>
                <a:lnTo>
                  <a:pt x="599" y="1418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91" y="2836"/>
                </a:lnTo>
                <a:lnTo>
                  <a:pt x="1791" y="3550"/>
                </a:lnTo>
                <a:lnTo>
                  <a:pt x="1791" y="4255"/>
                </a:lnTo>
                <a:lnTo>
                  <a:pt x="1791" y="4969"/>
                </a:lnTo>
                <a:lnTo>
                  <a:pt x="2383" y="4969"/>
                </a:lnTo>
                <a:lnTo>
                  <a:pt x="2383" y="5673"/>
                </a:lnTo>
                <a:lnTo>
                  <a:pt x="2383" y="6387"/>
                </a:lnTo>
                <a:lnTo>
                  <a:pt x="2383" y="7092"/>
                </a:lnTo>
                <a:lnTo>
                  <a:pt x="2383" y="7806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6" name="Shape 4836"/>
          <p:cNvSpPr/>
          <p:nvPr/>
        </p:nvSpPr>
        <p:spPr>
          <a:xfrm>
            <a:off x="1380240" y="546685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7" name="Shape 4837"/>
          <p:cNvSpPr/>
          <p:nvPr/>
        </p:nvSpPr>
        <p:spPr>
          <a:xfrm>
            <a:off x="1376673" y="5489778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7796"/>
                </a:lnTo>
                <a:lnTo>
                  <a:pt x="3566" y="8501"/>
                </a:lnTo>
                <a:lnTo>
                  <a:pt x="3566" y="8501"/>
                </a:lnTo>
                <a:lnTo>
                  <a:pt x="2974" y="8501"/>
                </a:lnTo>
                <a:lnTo>
                  <a:pt x="2974" y="9215"/>
                </a:lnTo>
                <a:lnTo>
                  <a:pt x="2974" y="9919"/>
                </a:lnTo>
                <a:lnTo>
                  <a:pt x="2974" y="10633"/>
                </a:lnTo>
                <a:lnTo>
                  <a:pt x="2375" y="10633"/>
                </a:lnTo>
                <a:lnTo>
                  <a:pt x="2375" y="11337"/>
                </a:lnTo>
                <a:lnTo>
                  <a:pt x="2375" y="12051"/>
                </a:lnTo>
                <a:lnTo>
                  <a:pt x="1783" y="12051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470"/>
                </a:lnTo>
                <a:lnTo>
                  <a:pt x="591" y="13470"/>
                </a:lnTo>
                <a:lnTo>
                  <a:pt x="591" y="14174"/>
                </a:lnTo>
                <a:lnTo>
                  <a:pt x="0" y="14174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8" name="Shape 4838"/>
          <p:cNvSpPr/>
          <p:nvPr/>
        </p:nvSpPr>
        <p:spPr>
          <a:xfrm>
            <a:off x="1359201" y="550631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9" name="Shape 4839"/>
          <p:cNvSpPr/>
          <p:nvPr/>
        </p:nvSpPr>
        <p:spPr>
          <a:xfrm>
            <a:off x="1341728" y="550631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0" name="Shape 4840"/>
          <p:cNvSpPr/>
          <p:nvPr/>
        </p:nvSpPr>
        <p:spPr>
          <a:xfrm>
            <a:off x="1331012" y="5493319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94"/>
                </a:moveTo>
                <a:lnTo>
                  <a:pt x="5357" y="12289"/>
                </a:lnTo>
                <a:lnTo>
                  <a:pt x="4766" y="12289"/>
                </a:lnTo>
                <a:lnTo>
                  <a:pt x="0" y="5673"/>
                </a:lnTo>
                <a:lnTo>
                  <a:pt x="0" y="495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1" name="Shape 4841"/>
          <p:cNvSpPr/>
          <p:nvPr/>
        </p:nvSpPr>
        <p:spPr>
          <a:xfrm>
            <a:off x="1331012" y="546969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2" name="Shape 4842"/>
          <p:cNvSpPr/>
          <p:nvPr/>
        </p:nvSpPr>
        <p:spPr>
          <a:xfrm>
            <a:off x="1331012" y="545244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0"/>
                </a:moveTo>
                <a:lnTo>
                  <a:pt x="0" y="5430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3" name="Shape 4843"/>
          <p:cNvSpPr/>
          <p:nvPr/>
        </p:nvSpPr>
        <p:spPr>
          <a:xfrm>
            <a:off x="1157908" y="5961469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493"/>
                </a:lnTo>
                <a:lnTo>
                  <a:pt x="0" y="60266"/>
                </a:lnTo>
                <a:lnTo>
                  <a:pt x="3574" y="64519"/>
                </a:lnTo>
                <a:lnTo>
                  <a:pt x="45660" y="64519"/>
                </a:lnTo>
                <a:lnTo>
                  <a:pt x="49227" y="60266"/>
                </a:lnTo>
                <a:lnTo>
                  <a:pt x="49227" y="4493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4" name="Shape 4844"/>
          <p:cNvSpPr/>
          <p:nvPr/>
        </p:nvSpPr>
        <p:spPr>
          <a:xfrm>
            <a:off x="1157908" y="596146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748"/>
                </a:lnTo>
                <a:lnTo>
                  <a:pt x="591" y="8748"/>
                </a:lnTo>
                <a:lnTo>
                  <a:pt x="591" y="6625"/>
                </a:lnTo>
                <a:lnTo>
                  <a:pt x="1191" y="6625"/>
                </a:lnTo>
                <a:lnTo>
                  <a:pt x="1191" y="5207"/>
                </a:lnTo>
                <a:lnTo>
                  <a:pt x="1783" y="5207"/>
                </a:lnTo>
                <a:lnTo>
                  <a:pt x="1783" y="3550"/>
                </a:lnTo>
                <a:lnTo>
                  <a:pt x="2383" y="3550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5" name="Shape 4845"/>
          <p:cNvSpPr/>
          <p:nvPr/>
        </p:nvSpPr>
        <p:spPr>
          <a:xfrm>
            <a:off x="1171207" y="59614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6" name="Shape 4846"/>
          <p:cNvSpPr/>
          <p:nvPr/>
        </p:nvSpPr>
        <p:spPr>
          <a:xfrm>
            <a:off x="1188480" y="59614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7" name="Shape 4847"/>
          <p:cNvSpPr/>
          <p:nvPr/>
        </p:nvSpPr>
        <p:spPr>
          <a:xfrm>
            <a:off x="1205353" y="5964306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13"/>
                </a:lnTo>
                <a:lnTo>
                  <a:pt x="591" y="713"/>
                </a:lnTo>
                <a:lnTo>
                  <a:pt x="591" y="1656"/>
                </a:lnTo>
                <a:lnTo>
                  <a:pt x="591" y="2370"/>
                </a:lnTo>
                <a:lnTo>
                  <a:pt x="1191" y="2370"/>
                </a:lnTo>
                <a:lnTo>
                  <a:pt x="1191" y="3074"/>
                </a:lnTo>
                <a:lnTo>
                  <a:pt x="1191" y="3788"/>
                </a:lnTo>
                <a:lnTo>
                  <a:pt x="1783" y="3788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1783" y="7330"/>
                </a:lnTo>
                <a:lnTo>
                  <a:pt x="1783" y="8034"/>
                </a:lnTo>
                <a:lnTo>
                  <a:pt x="1783" y="158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8" name="Shape 4848"/>
          <p:cNvSpPr/>
          <p:nvPr/>
        </p:nvSpPr>
        <p:spPr>
          <a:xfrm>
            <a:off x="1207136" y="598652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1"/>
                </a:moveTo>
                <a:lnTo>
                  <a:pt x="0" y="8271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9" name="Shape 4849"/>
          <p:cNvSpPr/>
          <p:nvPr/>
        </p:nvSpPr>
        <p:spPr>
          <a:xfrm>
            <a:off x="1203569" y="601015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5198"/>
                </a:lnTo>
                <a:lnTo>
                  <a:pt x="3566" y="5907"/>
                </a:lnTo>
                <a:lnTo>
                  <a:pt x="3566" y="6617"/>
                </a:lnTo>
                <a:lnTo>
                  <a:pt x="3566" y="7326"/>
                </a:lnTo>
                <a:lnTo>
                  <a:pt x="3566" y="8034"/>
                </a:lnTo>
                <a:lnTo>
                  <a:pt x="3566" y="8743"/>
                </a:lnTo>
                <a:lnTo>
                  <a:pt x="3566" y="9453"/>
                </a:lnTo>
                <a:lnTo>
                  <a:pt x="3566" y="9453"/>
                </a:lnTo>
                <a:lnTo>
                  <a:pt x="2974" y="9453"/>
                </a:lnTo>
                <a:lnTo>
                  <a:pt x="2974" y="10161"/>
                </a:lnTo>
                <a:lnTo>
                  <a:pt x="2974" y="10870"/>
                </a:lnTo>
                <a:lnTo>
                  <a:pt x="2375" y="10870"/>
                </a:lnTo>
                <a:lnTo>
                  <a:pt x="2375" y="11579"/>
                </a:lnTo>
                <a:lnTo>
                  <a:pt x="2375" y="12288"/>
                </a:lnTo>
                <a:lnTo>
                  <a:pt x="1783" y="12288"/>
                </a:lnTo>
                <a:lnTo>
                  <a:pt x="1783" y="12998"/>
                </a:lnTo>
                <a:lnTo>
                  <a:pt x="1191" y="12998"/>
                </a:lnTo>
                <a:lnTo>
                  <a:pt x="1191" y="13706"/>
                </a:lnTo>
                <a:lnTo>
                  <a:pt x="591" y="13706"/>
                </a:lnTo>
                <a:lnTo>
                  <a:pt x="591" y="14415"/>
                </a:lnTo>
                <a:lnTo>
                  <a:pt x="0" y="1441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0" name="Shape 4850"/>
          <p:cNvSpPr/>
          <p:nvPr/>
        </p:nvSpPr>
        <p:spPr>
          <a:xfrm>
            <a:off x="1186688" y="60259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1" name="Shape 4851"/>
          <p:cNvSpPr/>
          <p:nvPr/>
        </p:nvSpPr>
        <p:spPr>
          <a:xfrm>
            <a:off x="1168824" y="602598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2" name="Shape 4852"/>
          <p:cNvSpPr/>
          <p:nvPr/>
        </p:nvSpPr>
        <p:spPr>
          <a:xfrm>
            <a:off x="1157908" y="6012991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7"/>
                </a:moveTo>
                <a:lnTo>
                  <a:pt x="5357" y="12997"/>
                </a:lnTo>
                <a:lnTo>
                  <a:pt x="5357" y="12997"/>
                </a:lnTo>
                <a:lnTo>
                  <a:pt x="1783" y="9453"/>
                </a:lnTo>
                <a:lnTo>
                  <a:pt x="1783" y="8743"/>
                </a:lnTo>
                <a:lnTo>
                  <a:pt x="1783" y="8034"/>
                </a:lnTo>
                <a:lnTo>
                  <a:pt x="1191" y="8034"/>
                </a:lnTo>
                <a:lnTo>
                  <a:pt x="1191" y="7325"/>
                </a:lnTo>
                <a:lnTo>
                  <a:pt x="1191" y="6617"/>
                </a:lnTo>
                <a:lnTo>
                  <a:pt x="591" y="6617"/>
                </a:lnTo>
                <a:lnTo>
                  <a:pt x="591" y="5907"/>
                </a:lnTo>
                <a:lnTo>
                  <a:pt x="591" y="5198"/>
                </a:lnTo>
                <a:lnTo>
                  <a:pt x="591" y="4490"/>
                </a:lnTo>
                <a:lnTo>
                  <a:pt x="0" y="4490"/>
                </a:lnTo>
                <a:lnTo>
                  <a:pt x="0" y="3781"/>
                </a:lnTo>
                <a:lnTo>
                  <a:pt x="0" y="3072"/>
                </a:lnTo>
                <a:lnTo>
                  <a:pt x="0" y="236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3" name="Shape 4853"/>
          <p:cNvSpPr/>
          <p:nvPr/>
        </p:nvSpPr>
        <p:spPr>
          <a:xfrm>
            <a:off x="1157908" y="5990304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799"/>
                </a:moveTo>
                <a:lnTo>
                  <a:pt x="0" y="7799"/>
                </a:lnTo>
              </a:path>
            </a:pathLst>
          </a:custGeom>
          <a:noFill/>
          <a:ln w="15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4" name="Shape 4854"/>
          <p:cNvSpPr/>
          <p:nvPr/>
        </p:nvSpPr>
        <p:spPr>
          <a:xfrm>
            <a:off x="1157908" y="5972340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9"/>
                </a:moveTo>
                <a:lnTo>
                  <a:pt x="0" y="5319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5" name="Shape 4855"/>
          <p:cNvSpPr/>
          <p:nvPr/>
        </p:nvSpPr>
        <p:spPr>
          <a:xfrm>
            <a:off x="1478703" y="5603681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31"/>
                </a:lnTo>
                <a:lnTo>
                  <a:pt x="3574" y="64990"/>
                </a:lnTo>
                <a:lnTo>
                  <a:pt x="45660" y="64990"/>
                </a:lnTo>
                <a:lnTo>
                  <a:pt x="49235" y="60031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6" name="Shape 4856"/>
          <p:cNvSpPr/>
          <p:nvPr/>
        </p:nvSpPr>
        <p:spPr>
          <a:xfrm>
            <a:off x="1478703" y="5603681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1347"/>
                </a:moveTo>
                <a:lnTo>
                  <a:pt x="0" y="10633"/>
                </a:lnTo>
                <a:lnTo>
                  <a:pt x="0" y="9929"/>
                </a:lnTo>
                <a:lnTo>
                  <a:pt x="0" y="9215"/>
                </a:lnTo>
                <a:lnTo>
                  <a:pt x="0" y="9215"/>
                </a:lnTo>
                <a:lnTo>
                  <a:pt x="599" y="9215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9"/>
                </a:lnTo>
                <a:lnTo>
                  <a:pt x="1791" y="4959"/>
                </a:lnTo>
                <a:lnTo>
                  <a:pt x="1791" y="4255"/>
                </a:lnTo>
                <a:lnTo>
                  <a:pt x="2383" y="4255"/>
                </a:lnTo>
                <a:lnTo>
                  <a:pt x="2383" y="3550"/>
                </a:lnTo>
                <a:lnTo>
                  <a:pt x="2982" y="3550"/>
                </a:lnTo>
                <a:lnTo>
                  <a:pt x="2982" y="2836"/>
                </a:lnTo>
                <a:lnTo>
                  <a:pt x="3574" y="2836"/>
                </a:lnTo>
                <a:lnTo>
                  <a:pt x="3574" y="2132"/>
                </a:lnTo>
                <a:lnTo>
                  <a:pt x="4174" y="2132"/>
                </a:lnTo>
                <a:lnTo>
                  <a:pt x="4174" y="1418"/>
                </a:lnTo>
                <a:lnTo>
                  <a:pt x="4766" y="1418"/>
                </a:lnTo>
                <a:lnTo>
                  <a:pt x="5365" y="1418"/>
                </a:lnTo>
                <a:lnTo>
                  <a:pt x="5365" y="713"/>
                </a:lnTo>
                <a:lnTo>
                  <a:pt x="5957" y="713"/>
                </a:lnTo>
                <a:lnTo>
                  <a:pt x="6557" y="713"/>
                </a:lnTo>
                <a:lnTo>
                  <a:pt x="7149" y="713"/>
                </a:lnTo>
                <a:lnTo>
                  <a:pt x="7740" y="713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7" name="Shape 4857"/>
          <p:cNvSpPr/>
          <p:nvPr/>
        </p:nvSpPr>
        <p:spPr>
          <a:xfrm>
            <a:off x="1492009" y="560368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8" name="Shape 4858"/>
          <p:cNvSpPr/>
          <p:nvPr/>
        </p:nvSpPr>
        <p:spPr>
          <a:xfrm>
            <a:off x="1509274" y="5603681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1515" y="713"/>
                </a:lnTo>
                <a:lnTo>
                  <a:pt x="12114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9" name="Shape 4859"/>
          <p:cNvSpPr/>
          <p:nvPr/>
        </p:nvSpPr>
        <p:spPr>
          <a:xfrm>
            <a:off x="1526147" y="5607232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9" y="704"/>
                </a:lnTo>
                <a:lnTo>
                  <a:pt x="599" y="1408"/>
                </a:lnTo>
                <a:lnTo>
                  <a:pt x="599" y="2122"/>
                </a:lnTo>
                <a:lnTo>
                  <a:pt x="1191" y="2122"/>
                </a:lnTo>
                <a:lnTo>
                  <a:pt x="1191" y="2827"/>
                </a:lnTo>
                <a:lnTo>
                  <a:pt x="1191" y="3541"/>
                </a:lnTo>
                <a:lnTo>
                  <a:pt x="1791" y="3541"/>
                </a:lnTo>
                <a:lnTo>
                  <a:pt x="1791" y="4245"/>
                </a:lnTo>
                <a:lnTo>
                  <a:pt x="1791" y="4959"/>
                </a:lnTo>
                <a:lnTo>
                  <a:pt x="1791" y="5664"/>
                </a:lnTo>
                <a:lnTo>
                  <a:pt x="1791" y="6378"/>
                </a:lnTo>
                <a:lnTo>
                  <a:pt x="1791" y="7082"/>
                </a:lnTo>
                <a:lnTo>
                  <a:pt x="1791" y="7796"/>
                </a:lnTo>
                <a:lnTo>
                  <a:pt x="1791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0" name="Shape 4860"/>
          <p:cNvSpPr/>
          <p:nvPr/>
        </p:nvSpPr>
        <p:spPr>
          <a:xfrm>
            <a:off x="1527938" y="5629442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1" name="Shape 4861"/>
          <p:cNvSpPr/>
          <p:nvPr/>
        </p:nvSpPr>
        <p:spPr>
          <a:xfrm>
            <a:off x="1524364" y="5652365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7796"/>
                </a:lnTo>
                <a:lnTo>
                  <a:pt x="3574" y="8510"/>
                </a:lnTo>
                <a:lnTo>
                  <a:pt x="3574" y="9215"/>
                </a:lnTo>
                <a:lnTo>
                  <a:pt x="3574" y="9929"/>
                </a:lnTo>
                <a:lnTo>
                  <a:pt x="2974" y="9929"/>
                </a:lnTo>
                <a:lnTo>
                  <a:pt x="2974" y="10633"/>
                </a:lnTo>
                <a:lnTo>
                  <a:pt x="2974" y="11347"/>
                </a:lnTo>
                <a:lnTo>
                  <a:pt x="2383" y="11347"/>
                </a:lnTo>
                <a:lnTo>
                  <a:pt x="2383" y="12051"/>
                </a:lnTo>
                <a:lnTo>
                  <a:pt x="1783" y="12051"/>
                </a:lnTo>
                <a:lnTo>
                  <a:pt x="1783" y="12765"/>
                </a:lnTo>
                <a:lnTo>
                  <a:pt x="1783" y="13470"/>
                </a:lnTo>
                <a:lnTo>
                  <a:pt x="1191" y="13470"/>
                </a:lnTo>
                <a:lnTo>
                  <a:pt x="1191" y="14174"/>
                </a:lnTo>
                <a:lnTo>
                  <a:pt x="591" y="14174"/>
                </a:lnTo>
                <a:lnTo>
                  <a:pt x="591" y="14888"/>
                </a:lnTo>
                <a:lnTo>
                  <a:pt x="0" y="14888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2" name="Shape 4862"/>
          <p:cNvSpPr/>
          <p:nvPr/>
        </p:nvSpPr>
        <p:spPr>
          <a:xfrm>
            <a:off x="1507491" y="566867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3" name="Shape 4863"/>
          <p:cNvSpPr/>
          <p:nvPr/>
        </p:nvSpPr>
        <p:spPr>
          <a:xfrm>
            <a:off x="1489426" y="566867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4" name="Shape 4864"/>
          <p:cNvSpPr/>
          <p:nvPr/>
        </p:nvSpPr>
        <p:spPr>
          <a:xfrm>
            <a:off x="1478703" y="5655906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65"/>
                </a:moveTo>
                <a:lnTo>
                  <a:pt x="5957" y="12051"/>
                </a:lnTo>
                <a:lnTo>
                  <a:pt x="5957" y="12051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5" name="Shape 4865"/>
          <p:cNvSpPr/>
          <p:nvPr/>
        </p:nvSpPr>
        <p:spPr>
          <a:xfrm>
            <a:off x="1478703" y="5632278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6" name="Shape 4866"/>
          <p:cNvSpPr/>
          <p:nvPr/>
        </p:nvSpPr>
        <p:spPr>
          <a:xfrm>
            <a:off x="1478703" y="561502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7" name="Shape 4867"/>
          <p:cNvSpPr/>
          <p:nvPr/>
        </p:nvSpPr>
        <p:spPr>
          <a:xfrm>
            <a:off x="911755" y="550631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69"/>
                </a:lnTo>
                <a:lnTo>
                  <a:pt x="0" y="60031"/>
                </a:lnTo>
                <a:lnTo>
                  <a:pt x="3566" y="64990"/>
                </a:lnTo>
                <a:lnTo>
                  <a:pt x="45652" y="64990"/>
                </a:lnTo>
                <a:lnTo>
                  <a:pt x="49227" y="60031"/>
                </a:lnTo>
                <a:lnTo>
                  <a:pt x="49227" y="4969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8" name="Shape 4868"/>
          <p:cNvSpPr/>
          <p:nvPr/>
        </p:nvSpPr>
        <p:spPr>
          <a:xfrm>
            <a:off x="911755" y="5506314"/>
            <a:ext cx="7620" cy="10795"/>
          </a:xfrm>
          <a:custGeom>
            <a:avLst/>
            <a:gdLst/>
            <a:ahLst/>
            <a:cxnLst/>
            <a:rect l="0" t="0" r="0" b="0"/>
            <a:pathLst>
              <a:path w="7619" h="10795" extrusionOk="0">
                <a:moveTo>
                  <a:pt x="0" y="10643"/>
                </a:moveTo>
                <a:lnTo>
                  <a:pt x="0" y="9929"/>
                </a:lnTo>
                <a:lnTo>
                  <a:pt x="0" y="9224"/>
                </a:lnTo>
                <a:lnTo>
                  <a:pt x="0" y="8510"/>
                </a:lnTo>
                <a:lnTo>
                  <a:pt x="0" y="7806"/>
                </a:lnTo>
                <a:lnTo>
                  <a:pt x="0" y="7092"/>
                </a:lnTo>
                <a:lnTo>
                  <a:pt x="0" y="7092"/>
                </a:lnTo>
                <a:lnTo>
                  <a:pt x="591" y="7092"/>
                </a:lnTo>
                <a:lnTo>
                  <a:pt x="591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83" y="4255"/>
                </a:lnTo>
                <a:lnTo>
                  <a:pt x="1783" y="3550"/>
                </a:lnTo>
                <a:lnTo>
                  <a:pt x="2375" y="3550"/>
                </a:lnTo>
                <a:lnTo>
                  <a:pt x="2375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66" y="2132"/>
                </a:lnTo>
                <a:lnTo>
                  <a:pt x="3566" y="1418"/>
                </a:lnTo>
                <a:lnTo>
                  <a:pt x="4166" y="1418"/>
                </a:lnTo>
                <a:lnTo>
                  <a:pt x="4758" y="1418"/>
                </a:lnTo>
                <a:lnTo>
                  <a:pt x="4758" y="713"/>
                </a:lnTo>
                <a:lnTo>
                  <a:pt x="5357" y="713"/>
                </a:lnTo>
                <a:lnTo>
                  <a:pt x="5949" y="713"/>
                </a:lnTo>
                <a:lnTo>
                  <a:pt x="6549" y="713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9" name="Shape 4869"/>
          <p:cNvSpPr/>
          <p:nvPr/>
        </p:nvSpPr>
        <p:spPr>
          <a:xfrm>
            <a:off x="924262" y="550631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0" name="Shape 4870"/>
          <p:cNvSpPr/>
          <p:nvPr/>
        </p:nvSpPr>
        <p:spPr>
          <a:xfrm>
            <a:off x="941727" y="5506314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713"/>
                </a:lnTo>
                <a:lnTo>
                  <a:pt x="12506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1" name="Shape 4871"/>
          <p:cNvSpPr/>
          <p:nvPr/>
        </p:nvSpPr>
        <p:spPr>
          <a:xfrm>
            <a:off x="958600" y="550986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9" y="704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91" y="2836"/>
                </a:lnTo>
                <a:lnTo>
                  <a:pt x="1791" y="3541"/>
                </a:lnTo>
                <a:lnTo>
                  <a:pt x="1791" y="4255"/>
                </a:lnTo>
                <a:lnTo>
                  <a:pt x="1791" y="4959"/>
                </a:lnTo>
                <a:lnTo>
                  <a:pt x="1791" y="5673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2" name="Shape 4872"/>
          <p:cNvSpPr/>
          <p:nvPr/>
        </p:nvSpPr>
        <p:spPr>
          <a:xfrm>
            <a:off x="960983" y="553207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3" name="Shape 4873"/>
          <p:cNvSpPr/>
          <p:nvPr/>
        </p:nvSpPr>
        <p:spPr>
          <a:xfrm>
            <a:off x="957408" y="5554998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87"/>
                </a:lnTo>
                <a:lnTo>
                  <a:pt x="3574" y="7092"/>
                </a:lnTo>
                <a:lnTo>
                  <a:pt x="3574" y="7806"/>
                </a:lnTo>
                <a:lnTo>
                  <a:pt x="2982" y="7806"/>
                </a:lnTo>
                <a:lnTo>
                  <a:pt x="2982" y="8510"/>
                </a:lnTo>
                <a:lnTo>
                  <a:pt x="2982" y="9215"/>
                </a:lnTo>
                <a:lnTo>
                  <a:pt x="2982" y="9929"/>
                </a:lnTo>
                <a:lnTo>
                  <a:pt x="2383" y="9929"/>
                </a:lnTo>
                <a:lnTo>
                  <a:pt x="2383" y="10633"/>
                </a:lnTo>
                <a:lnTo>
                  <a:pt x="2383" y="11347"/>
                </a:lnTo>
                <a:lnTo>
                  <a:pt x="1791" y="11347"/>
                </a:lnTo>
                <a:lnTo>
                  <a:pt x="1791" y="12051"/>
                </a:lnTo>
                <a:lnTo>
                  <a:pt x="1791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9" y="13470"/>
                </a:lnTo>
                <a:lnTo>
                  <a:pt x="599" y="14184"/>
                </a:lnTo>
                <a:lnTo>
                  <a:pt x="0" y="14184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4" name="Shape 4874"/>
          <p:cNvSpPr/>
          <p:nvPr/>
        </p:nvSpPr>
        <p:spPr>
          <a:xfrm>
            <a:off x="939943" y="5571305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5" name="Shape 4875"/>
          <p:cNvSpPr/>
          <p:nvPr/>
        </p:nvSpPr>
        <p:spPr>
          <a:xfrm>
            <a:off x="922471" y="557130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6" name="Shape 4876"/>
          <p:cNvSpPr/>
          <p:nvPr/>
        </p:nvSpPr>
        <p:spPr>
          <a:xfrm>
            <a:off x="911755" y="5557834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65"/>
                </a:moveTo>
                <a:lnTo>
                  <a:pt x="4758" y="12765"/>
                </a:lnTo>
                <a:lnTo>
                  <a:pt x="4166" y="12765"/>
                </a:lnTo>
                <a:lnTo>
                  <a:pt x="4166" y="12051"/>
                </a:lnTo>
                <a:lnTo>
                  <a:pt x="3566" y="11347"/>
                </a:lnTo>
                <a:lnTo>
                  <a:pt x="2974" y="11347"/>
                </a:lnTo>
                <a:lnTo>
                  <a:pt x="2375" y="11347"/>
                </a:lnTo>
                <a:lnTo>
                  <a:pt x="2375" y="10633"/>
                </a:lnTo>
                <a:lnTo>
                  <a:pt x="1783" y="10633"/>
                </a:lnTo>
                <a:lnTo>
                  <a:pt x="1783" y="9929"/>
                </a:lnTo>
                <a:lnTo>
                  <a:pt x="1783" y="9215"/>
                </a:lnTo>
                <a:lnTo>
                  <a:pt x="1191" y="9215"/>
                </a:lnTo>
                <a:lnTo>
                  <a:pt x="591" y="8510"/>
                </a:lnTo>
                <a:lnTo>
                  <a:pt x="591" y="7796"/>
                </a:lnTo>
                <a:lnTo>
                  <a:pt x="591" y="7092"/>
                </a:lnTo>
                <a:lnTo>
                  <a:pt x="591" y="6378"/>
                </a:lnTo>
                <a:lnTo>
                  <a:pt x="0" y="6378"/>
                </a:lnTo>
                <a:lnTo>
                  <a:pt x="0" y="6378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7" name="Shape 4877"/>
          <p:cNvSpPr/>
          <p:nvPr/>
        </p:nvSpPr>
        <p:spPr>
          <a:xfrm>
            <a:off x="911755" y="553491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8" name="Shape 4878"/>
          <p:cNvSpPr/>
          <p:nvPr/>
        </p:nvSpPr>
        <p:spPr>
          <a:xfrm>
            <a:off x="911755" y="5516957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9" name="Shape 4879"/>
          <p:cNvSpPr/>
          <p:nvPr/>
        </p:nvSpPr>
        <p:spPr>
          <a:xfrm>
            <a:off x="1207136" y="5863397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60" y="0"/>
                </a:moveTo>
                <a:lnTo>
                  <a:pt x="4174" y="0"/>
                </a:lnTo>
                <a:lnTo>
                  <a:pt x="0" y="5197"/>
                </a:lnTo>
                <a:lnTo>
                  <a:pt x="0" y="60269"/>
                </a:lnTo>
                <a:lnTo>
                  <a:pt x="4174" y="65228"/>
                </a:lnTo>
                <a:lnTo>
                  <a:pt x="45660" y="65228"/>
                </a:lnTo>
                <a:lnTo>
                  <a:pt x="49827" y="60269"/>
                </a:lnTo>
                <a:lnTo>
                  <a:pt x="49827" y="5197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0" name="Shape 4880"/>
          <p:cNvSpPr/>
          <p:nvPr/>
        </p:nvSpPr>
        <p:spPr>
          <a:xfrm>
            <a:off x="1207136" y="5864111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57"/>
                </a:lnTo>
                <a:lnTo>
                  <a:pt x="599" y="10157"/>
                </a:lnTo>
                <a:lnTo>
                  <a:pt x="599" y="6616"/>
                </a:lnTo>
                <a:lnTo>
                  <a:pt x="1191" y="6616"/>
                </a:lnTo>
                <a:lnTo>
                  <a:pt x="1191" y="5197"/>
                </a:lnTo>
                <a:lnTo>
                  <a:pt x="1791" y="5197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82" y="2836"/>
                </a:lnTo>
                <a:lnTo>
                  <a:pt x="2982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74" y="1418"/>
                </a:lnTo>
                <a:lnTo>
                  <a:pt x="4174" y="704"/>
                </a:lnTo>
                <a:lnTo>
                  <a:pt x="4766" y="704"/>
                </a:lnTo>
                <a:lnTo>
                  <a:pt x="5557" y="704"/>
                </a:lnTo>
                <a:lnTo>
                  <a:pt x="5557" y="0"/>
                </a:lnTo>
                <a:lnTo>
                  <a:pt x="6157" y="0"/>
                </a:lnTo>
                <a:lnTo>
                  <a:pt x="6749" y="0"/>
                </a:lnTo>
                <a:lnTo>
                  <a:pt x="7348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1" name="Shape 4881"/>
          <p:cNvSpPr/>
          <p:nvPr/>
        </p:nvSpPr>
        <p:spPr>
          <a:xfrm>
            <a:off x="1220442" y="586339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2" name="Shape 4882"/>
          <p:cNvSpPr/>
          <p:nvPr/>
        </p:nvSpPr>
        <p:spPr>
          <a:xfrm>
            <a:off x="1237907" y="5863397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0723" y="713"/>
                </a:lnTo>
                <a:lnTo>
                  <a:pt x="11315" y="713"/>
                </a:lnTo>
                <a:lnTo>
                  <a:pt x="11915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3" name="Shape 4883"/>
          <p:cNvSpPr/>
          <p:nvPr/>
        </p:nvSpPr>
        <p:spPr>
          <a:xfrm>
            <a:off x="1254580" y="586694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599" y="704"/>
                </a:lnTo>
                <a:lnTo>
                  <a:pt x="599" y="1646"/>
                </a:lnTo>
                <a:lnTo>
                  <a:pt x="599" y="2360"/>
                </a:lnTo>
                <a:lnTo>
                  <a:pt x="1191" y="2360"/>
                </a:lnTo>
                <a:lnTo>
                  <a:pt x="1191" y="3065"/>
                </a:lnTo>
                <a:lnTo>
                  <a:pt x="1191" y="3779"/>
                </a:lnTo>
                <a:lnTo>
                  <a:pt x="1191" y="3779"/>
                </a:lnTo>
                <a:lnTo>
                  <a:pt x="1791" y="3779"/>
                </a:lnTo>
                <a:lnTo>
                  <a:pt x="1791" y="4483"/>
                </a:lnTo>
                <a:lnTo>
                  <a:pt x="1791" y="5197"/>
                </a:lnTo>
                <a:lnTo>
                  <a:pt x="1791" y="5902"/>
                </a:lnTo>
                <a:lnTo>
                  <a:pt x="1791" y="6616"/>
                </a:lnTo>
                <a:lnTo>
                  <a:pt x="2383" y="6616"/>
                </a:lnTo>
                <a:lnTo>
                  <a:pt x="2383" y="732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4" name="Shape 4884"/>
          <p:cNvSpPr/>
          <p:nvPr/>
        </p:nvSpPr>
        <p:spPr>
          <a:xfrm>
            <a:off x="1256963" y="588915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5" name="Shape 4885"/>
          <p:cNvSpPr/>
          <p:nvPr/>
        </p:nvSpPr>
        <p:spPr>
          <a:xfrm>
            <a:off x="1252797" y="5912081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66" y="0"/>
                </a:moveTo>
                <a:lnTo>
                  <a:pt x="4166" y="5911"/>
                </a:lnTo>
                <a:lnTo>
                  <a:pt x="4166" y="6616"/>
                </a:lnTo>
                <a:lnTo>
                  <a:pt x="4166" y="7330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748"/>
                </a:lnTo>
                <a:lnTo>
                  <a:pt x="3574" y="9453"/>
                </a:lnTo>
                <a:lnTo>
                  <a:pt x="3574" y="10167"/>
                </a:lnTo>
                <a:lnTo>
                  <a:pt x="2974" y="10167"/>
                </a:lnTo>
                <a:lnTo>
                  <a:pt x="2974" y="10871"/>
                </a:lnTo>
                <a:lnTo>
                  <a:pt x="2974" y="11585"/>
                </a:lnTo>
                <a:lnTo>
                  <a:pt x="2383" y="11585"/>
                </a:lnTo>
                <a:lnTo>
                  <a:pt x="2383" y="12289"/>
                </a:lnTo>
                <a:lnTo>
                  <a:pt x="2383" y="12994"/>
                </a:lnTo>
                <a:lnTo>
                  <a:pt x="1783" y="12994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12"/>
                </a:lnTo>
                <a:lnTo>
                  <a:pt x="599" y="14412"/>
                </a:lnTo>
                <a:lnTo>
                  <a:pt x="599" y="15126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6" name="Shape 4886"/>
          <p:cNvSpPr/>
          <p:nvPr/>
        </p:nvSpPr>
        <p:spPr>
          <a:xfrm>
            <a:off x="1236124" y="592862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7" name="Shape 4887"/>
          <p:cNvSpPr/>
          <p:nvPr/>
        </p:nvSpPr>
        <p:spPr>
          <a:xfrm>
            <a:off x="1218651" y="592862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8" name="Shape 4888"/>
          <p:cNvSpPr/>
          <p:nvPr/>
        </p:nvSpPr>
        <p:spPr>
          <a:xfrm>
            <a:off x="1207136" y="591562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7" y="13003"/>
                </a:moveTo>
                <a:lnTo>
                  <a:pt x="6157" y="12289"/>
                </a:lnTo>
                <a:lnTo>
                  <a:pt x="5557" y="12289"/>
                </a:lnTo>
                <a:lnTo>
                  <a:pt x="0" y="3074"/>
                </a:lnTo>
                <a:lnTo>
                  <a:pt x="0" y="237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9" name="Shape 4889"/>
          <p:cNvSpPr/>
          <p:nvPr/>
        </p:nvSpPr>
        <p:spPr>
          <a:xfrm>
            <a:off x="1207136" y="589199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0" name="Shape 4890"/>
          <p:cNvSpPr/>
          <p:nvPr/>
        </p:nvSpPr>
        <p:spPr>
          <a:xfrm>
            <a:off x="1207136" y="5874983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1" name="Shape 4891"/>
          <p:cNvSpPr/>
          <p:nvPr/>
        </p:nvSpPr>
        <p:spPr>
          <a:xfrm>
            <a:off x="1331012" y="5863397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5197"/>
                </a:lnTo>
                <a:lnTo>
                  <a:pt x="0" y="60269"/>
                </a:lnTo>
                <a:lnTo>
                  <a:pt x="3574" y="65228"/>
                </a:lnTo>
                <a:lnTo>
                  <a:pt x="45660" y="65228"/>
                </a:lnTo>
                <a:lnTo>
                  <a:pt x="49227" y="60269"/>
                </a:lnTo>
                <a:lnTo>
                  <a:pt x="49227" y="5197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2" name="Shape 4892"/>
          <p:cNvSpPr/>
          <p:nvPr/>
        </p:nvSpPr>
        <p:spPr>
          <a:xfrm>
            <a:off x="1331012" y="5864111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0" y="8034"/>
                </a:lnTo>
                <a:lnTo>
                  <a:pt x="0" y="7320"/>
                </a:lnTo>
                <a:lnTo>
                  <a:pt x="0" y="7320"/>
                </a:lnTo>
                <a:lnTo>
                  <a:pt x="591" y="7320"/>
                </a:lnTo>
                <a:lnTo>
                  <a:pt x="591" y="5197"/>
                </a:lnTo>
                <a:lnTo>
                  <a:pt x="1191" y="5197"/>
                </a:lnTo>
                <a:lnTo>
                  <a:pt x="1191" y="4483"/>
                </a:lnTo>
                <a:lnTo>
                  <a:pt x="1783" y="4483"/>
                </a:lnTo>
                <a:lnTo>
                  <a:pt x="1783" y="2836"/>
                </a:lnTo>
                <a:lnTo>
                  <a:pt x="2383" y="2836"/>
                </a:lnTo>
                <a:lnTo>
                  <a:pt x="2383" y="2122"/>
                </a:lnTo>
                <a:lnTo>
                  <a:pt x="2974" y="2122"/>
                </a:lnTo>
                <a:lnTo>
                  <a:pt x="2974" y="1418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04"/>
                </a:lnTo>
                <a:lnTo>
                  <a:pt x="4766" y="704"/>
                </a:lnTo>
                <a:lnTo>
                  <a:pt x="5357" y="704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3" name="Shape 4893"/>
          <p:cNvSpPr/>
          <p:nvPr/>
        </p:nvSpPr>
        <p:spPr>
          <a:xfrm>
            <a:off x="1343519" y="5863397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4" name="Shape 4894"/>
          <p:cNvSpPr/>
          <p:nvPr/>
        </p:nvSpPr>
        <p:spPr>
          <a:xfrm>
            <a:off x="1360984" y="5863397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713"/>
                </a:lnTo>
                <a:lnTo>
                  <a:pt x="11915" y="713"/>
                </a:lnTo>
                <a:lnTo>
                  <a:pt x="12506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5" name="Shape 4895"/>
          <p:cNvSpPr/>
          <p:nvPr/>
        </p:nvSpPr>
        <p:spPr>
          <a:xfrm>
            <a:off x="1377857" y="586694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599" y="704"/>
                </a:lnTo>
                <a:lnTo>
                  <a:pt x="599" y="1646"/>
                </a:lnTo>
                <a:lnTo>
                  <a:pt x="599" y="1646"/>
                </a:lnTo>
                <a:lnTo>
                  <a:pt x="1191" y="1646"/>
                </a:lnTo>
                <a:lnTo>
                  <a:pt x="1191" y="2360"/>
                </a:lnTo>
                <a:lnTo>
                  <a:pt x="1191" y="3065"/>
                </a:lnTo>
                <a:lnTo>
                  <a:pt x="1791" y="3065"/>
                </a:lnTo>
                <a:lnTo>
                  <a:pt x="1791" y="3779"/>
                </a:lnTo>
                <a:lnTo>
                  <a:pt x="1791" y="4483"/>
                </a:lnTo>
                <a:lnTo>
                  <a:pt x="1791" y="5197"/>
                </a:lnTo>
                <a:lnTo>
                  <a:pt x="2383" y="5197"/>
                </a:lnTo>
                <a:lnTo>
                  <a:pt x="2383" y="5902"/>
                </a:lnTo>
                <a:lnTo>
                  <a:pt x="2383" y="6616"/>
                </a:lnTo>
                <a:lnTo>
                  <a:pt x="2383" y="732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6" name="Shape 4896"/>
          <p:cNvSpPr/>
          <p:nvPr/>
        </p:nvSpPr>
        <p:spPr>
          <a:xfrm>
            <a:off x="1380240" y="5889157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7" name="Shape 4897"/>
          <p:cNvSpPr/>
          <p:nvPr/>
        </p:nvSpPr>
        <p:spPr>
          <a:xfrm>
            <a:off x="1376673" y="591208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911"/>
                </a:lnTo>
                <a:lnTo>
                  <a:pt x="3566" y="6616"/>
                </a:lnTo>
                <a:lnTo>
                  <a:pt x="3566" y="7330"/>
                </a:lnTo>
                <a:lnTo>
                  <a:pt x="3566" y="8034"/>
                </a:lnTo>
                <a:lnTo>
                  <a:pt x="3566" y="8748"/>
                </a:lnTo>
                <a:lnTo>
                  <a:pt x="3566" y="8748"/>
                </a:lnTo>
                <a:lnTo>
                  <a:pt x="2974" y="8748"/>
                </a:lnTo>
                <a:lnTo>
                  <a:pt x="2974" y="9453"/>
                </a:lnTo>
                <a:lnTo>
                  <a:pt x="2974" y="10167"/>
                </a:lnTo>
                <a:lnTo>
                  <a:pt x="2974" y="10871"/>
                </a:lnTo>
                <a:lnTo>
                  <a:pt x="2375" y="10871"/>
                </a:lnTo>
                <a:lnTo>
                  <a:pt x="2375" y="1158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83" y="12994"/>
                </a:lnTo>
                <a:lnTo>
                  <a:pt x="1183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8" name="Shape 4898"/>
          <p:cNvSpPr/>
          <p:nvPr/>
        </p:nvSpPr>
        <p:spPr>
          <a:xfrm>
            <a:off x="1359201" y="592862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9" name="Shape 4899"/>
          <p:cNvSpPr/>
          <p:nvPr/>
        </p:nvSpPr>
        <p:spPr>
          <a:xfrm>
            <a:off x="1341728" y="592862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0" name="Shape 4900"/>
          <p:cNvSpPr/>
          <p:nvPr/>
        </p:nvSpPr>
        <p:spPr>
          <a:xfrm>
            <a:off x="1331012" y="5915622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03"/>
                </a:moveTo>
                <a:lnTo>
                  <a:pt x="5357" y="12289"/>
                </a:lnTo>
                <a:lnTo>
                  <a:pt x="4766" y="12289"/>
                </a:lnTo>
                <a:lnTo>
                  <a:pt x="0" y="5911"/>
                </a:lnTo>
                <a:lnTo>
                  <a:pt x="0" y="5207"/>
                </a:lnTo>
                <a:lnTo>
                  <a:pt x="0" y="4493"/>
                </a:lnTo>
                <a:lnTo>
                  <a:pt x="0" y="3788"/>
                </a:lnTo>
                <a:lnTo>
                  <a:pt x="0" y="3074"/>
                </a:lnTo>
                <a:lnTo>
                  <a:pt x="0" y="237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1" name="Shape 4901"/>
          <p:cNvSpPr/>
          <p:nvPr/>
        </p:nvSpPr>
        <p:spPr>
          <a:xfrm>
            <a:off x="1331012" y="5891995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2" name="Shape 4902"/>
          <p:cNvSpPr/>
          <p:nvPr/>
        </p:nvSpPr>
        <p:spPr>
          <a:xfrm>
            <a:off x="1331012" y="5874983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3" name="Shape 4903"/>
          <p:cNvSpPr/>
          <p:nvPr/>
        </p:nvSpPr>
        <p:spPr>
          <a:xfrm>
            <a:off x="861726" y="5831259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57" y="0"/>
                </a:moveTo>
                <a:lnTo>
                  <a:pt x="4366" y="0"/>
                </a:lnTo>
                <a:lnTo>
                  <a:pt x="0" y="4959"/>
                </a:lnTo>
                <a:lnTo>
                  <a:pt x="0" y="60031"/>
                </a:lnTo>
                <a:lnTo>
                  <a:pt x="4366" y="65228"/>
                </a:lnTo>
                <a:lnTo>
                  <a:pt x="45657" y="65228"/>
                </a:lnTo>
                <a:lnTo>
                  <a:pt x="50028" y="60031"/>
                </a:lnTo>
                <a:lnTo>
                  <a:pt x="50028" y="4959"/>
                </a:lnTo>
                <a:lnTo>
                  <a:pt x="45657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4" name="Shape 4904"/>
          <p:cNvSpPr/>
          <p:nvPr/>
        </p:nvSpPr>
        <p:spPr>
          <a:xfrm>
            <a:off x="861726" y="583125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29"/>
                </a:lnTo>
                <a:lnTo>
                  <a:pt x="595" y="9215"/>
                </a:lnTo>
                <a:lnTo>
                  <a:pt x="595" y="6378"/>
                </a:lnTo>
                <a:lnTo>
                  <a:pt x="1389" y="6378"/>
                </a:lnTo>
                <a:lnTo>
                  <a:pt x="1389" y="4959"/>
                </a:lnTo>
                <a:lnTo>
                  <a:pt x="1985" y="4959"/>
                </a:lnTo>
                <a:lnTo>
                  <a:pt x="1985" y="4255"/>
                </a:lnTo>
                <a:lnTo>
                  <a:pt x="2580" y="4255"/>
                </a:lnTo>
                <a:lnTo>
                  <a:pt x="2580" y="3550"/>
                </a:lnTo>
                <a:lnTo>
                  <a:pt x="2580" y="2836"/>
                </a:lnTo>
                <a:lnTo>
                  <a:pt x="3176" y="2836"/>
                </a:lnTo>
                <a:lnTo>
                  <a:pt x="3176" y="2132"/>
                </a:lnTo>
                <a:lnTo>
                  <a:pt x="3772" y="2132"/>
                </a:lnTo>
                <a:lnTo>
                  <a:pt x="4366" y="2132"/>
                </a:lnTo>
                <a:lnTo>
                  <a:pt x="4366" y="2132"/>
                </a:lnTo>
                <a:lnTo>
                  <a:pt x="4366" y="1418"/>
                </a:lnTo>
                <a:lnTo>
                  <a:pt x="4962" y="1418"/>
                </a:lnTo>
                <a:lnTo>
                  <a:pt x="4962" y="713"/>
                </a:lnTo>
                <a:lnTo>
                  <a:pt x="5558" y="713"/>
                </a:lnTo>
                <a:lnTo>
                  <a:pt x="6154" y="713"/>
                </a:lnTo>
                <a:lnTo>
                  <a:pt x="6749" y="713"/>
                </a:lnTo>
                <a:lnTo>
                  <a:pt x="6749" y="0"/>
                </a:lnTo>
                <a:lnTo>
                  <a:pt x="7344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5" name="Shape 4905"/>
          <p:cNvSpPr/>
          <p:nvPr/>
        </p:nvSpPr>
        <p:spPr>
          <a:xfrm>
            <a:off x="875027" y="583125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6" name="Shape 4906"/>
          <p:cNvSpPr/>
          <p:nvPr/>
        </p:nvSpPr>
        <p:spPr>
          <a:xfrm>
            <a:off x="892496" y="583125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9" y="0"/>
                </a:lnTo>
                <a:lnTo>
                  <a:pt x="11315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7" name="Shape 4907"/>
          <p:cNvSpPr/>
          <p:nvPr/>
        </p:nvSpPr>
        <p:spPr>
          <a:xfrm>
            <a:off x="909372" y="5834810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704"/>
                </a:lnTo>
                <a:lnTo>
                  <a:pt x="0" y="704"/>
                </a:lnTo>
                <a:lnTo>
                  <a:pt x="591" y="704"/>
                </a:lnTo>
                <a:lnTo>
                  <a:pt x="591" y="1408"/>
                </a:lnTo>
                <a:lnTo>
                  <a:pt x="1191" y="1408"/>
                </a:lnTo>
                <a:lnTo>
                  <a:pt x="1191" y="2122"/>
                </a:lnTo>
                <a:lnTo>
                  <a:pt x="1191" y="2827"/>
                </a:lnTo>
                <a:lnTo>
                  <a:pt x="1783" y="2827"/>
                </a:lnTo>
                <a:lnTo>
                  <a:pt x="1783" y="3541"/>
                </a:lnTo>
                <a:lnTo>
                  <a:pt x="1783" y="4245"/>
                </a:lnTo>
                <a:lnTo>
                  <a:pt x="1783" y="4959"/>
                </a:lnTo>
                <a:lnTo>
                  <a:pt x="1783" y="5664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82"/>
                </a:lnTo>
                <a:lnTo>
                  <a:pt x="2383" y="151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8" name="Shape 4908"/>
          <p:cNvSpPr/>
          <p:nvPr/>
        </p:nvSpPr>
        <p:spPr>
          <a:xfrm>
            <a:off x="911755" y="585701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9" name="Shape 4909"/>
          <p:cNvSpPr/>
          <p:nvPr/>
        </p:nvSpPr>
        <p:spPr>
          <a:xfrm>
            <a:off x="907384" y="5879943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70" y="0"/>
                </a:moveTo>
                <a:lnTo>
                  <a:pt x="4370" y="5673"/>
                </a:lnTo>
                <a:lnTo>
                  <a:pt x="4370" y="6378"/>
                </a:lnTo>
                <a:lnTo>
                  <a:pt x="4370" y="6378"/>
                </a:lnTo>
                <a:lnTo>
                  <a:pt x="3771" y="6378"/>
                </a:lnTo>
                <a:lnTo>
                  <a:pt x="3771" y="7092"/>
                </a:lnTo>
                <a:lnTo>
                  <a:pt x="3771" y="7796"/>
                </a:lnTo>
                <a:lnTo>
                  <a:pt x="3771" y="8510"/>
                </a:lnTo>
                <a:lnTo>
                  <a:pt x="3771" y="9215"/>
                </a:lnTo>
                <a:lnTo>
                  <a:pt x="3771" y="9929"/>
                </a:lnTo>
                <a:lnTo>
                  <a:pt x="3179" y="9929"/>
                </a:lnTo>
                <a:lnTo>
                  <a:pt x="3179" y="10633"/>
                </a:lnTo>
                <a:lnTo>
                  <a:pt x="3179" y="11347"/>
                </a:lnTo>
                <a:lnTo>
                  <a:pt x="2579" y="11347"/>
                </a:lnTo>
                <a:lnTo>
                  <a:pt x="2579" y="12051"/>
                </a:lnTo>
                <a:lnTo>
                  <a:pt x="1987" y="12051"/>
                </a:lnTo>
                <a:lnTo>
                  <a:pt x="1987" y="12994"/>
                </a:lnTo>
                <a:lnTo>
                  <a:pt x="596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0" name="Shape 4910"/>
          <p:cNvSpPr/>
          <p:nvPr/>
        </p:nvSpPr>
        <p:spPr>
          <a:xfrm>
            <a:off x="890710" y="5896488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1" name="Shape 4911"/>
          <p:cNvSpPr/>
          <p:nvPr/>
        </p:nvSpPr>
        <p:spPr>
          <a:xfrm>
            <a:off x="873240" y="5896488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2" name="Shape 4912"/>
          <p:cNvSpPr/>
          <p:nvPr/>
        </p:nvSpPr>
        <p:spPr>
          <a:xfrm>
            <a:off x="861726" y="5882779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4" y="12994"/>
                </a:moveTo>
                <a:lnTo>
                  <a:pt x="5558" y="12994"/>
                </a:lnTo>
                <a:lnTo>
                  <a:pt x="4962" y="12994"/>
                </a:lnTo>
                <a:lnTo>
                  <a:pt x="4962" y="12289"/>
                </a:lnTo>
                <a:lnTo>
                  <a:pt x="3176" y="10871"/>
                </a:lnTo>
                <a:lnTo>
                  <a:pt x="2580" y="10871"/>
                </a:lnTo>
                <a:lnTo>
                  <a:pt x="2580" y="10157"/>
                </a:lnTo>
                <a:lnTo>
                  <a:pt x="2580" y="9215"/>
                </a:lnTo>
                <a:lnTo>
                  <a:pt x="1985" y="9215"/>
                </a:lnTo>
                <a:lnTo>
                  <a:pt x="595" y="7092"/>
                </a:lnTo>
                <a:lnTo>
                  <a:pt x="595" y="6378"/>
                </a:lnTo>
                <a:lnTo>
                  <a:pt x="595" y="5673"/>
                </a:lnTo>
                <a:lnTo>
                  <a:pt x="595" y="4959"/>
                </a:lnTo>
                <a:lnTo>
                  <a:pt x="595" y="4255"/>
                </a:lnTo>
                <a:lnTo>
                  <a:pt x="595" y="3541"/>
                </a:lnTo>
                <a:lnTo>
                  <a:pt x="0" y="3541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3" name="Shape 4913"/>
          <p:cNvSpPr/>
          <p:nvPr/>
        </p:nvSpPr>
        <p:spPr>
          <a:xfrm>
            <a:off x="861726" y="585985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4" name="Shape 4914"/>
          <p:cNvSpPr/>
          <p:nvPr/>
        </p:nvSpPr>
        <p:spPr>
          <a:xfrm>
            <a:off x="861726" y="5841892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92"/>
                </a:moveTo>
                <a:lnTo>
                  <a:pt x="0" y="5792"/>
                </a:lnTo>
              </a:path>
            </a:pathLst>
          </a:custGeom>
          <a:noFill/>
          <a:ln w="11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5" name="Shape 4915"/>
          <p:cNvSpPr/>
          <p:nvPr/>
        </p:nvSpPr>
        <p:spPr>
          <a:xfrm>
            <a:off x="1108673" y="5668672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19"/>
                </a:lnTo>
                <a:lnTo>
                  <a:pt x="45660" y="65219"/>
                </a:lnTo>
                <a:lnTo>
                  <a:pt x="49235" y="60259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6" name="Shape 4916"/>
          <p:cNvSpPr/>
          <p:nvPr/>
        </p:nvSpPr>
        <p:spPr>
          <a:xfrm>
            <a:off x="1108673" y="566867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57"/>
                </a:lnTo>
                <a:lnTo>
                  <a:pt x="0" y="9453"/>
                </a:lnTo>
                <a:lnTo>
                  <a:pt x="0" y="8739"/>
                </a:lnTo>
                <a:lnTo>
                  <a:pt x="0" y="8739"/>
                </a:lnTo>
                <a:lnTo>
                  <a:pt x="599" y="8739"/>
                </a:lnTo>
                <a:lnTo>
                  <a:pt x="599" y="6616"/>
                </a:lnTo>
                <a:lnTo>
                  <a:pt x="1191" y="6616"/>
                </a:lnTo>
                <a:lnTo>
                  <a:pt x="1191" y="4959"/>
                </a:lnTo>
                <a:lnTo>
                  <a:pt x="1791" y="4959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82" y="2836"/>
                </a:lnTo>
                <a:lnTo>
                  <a:pt x="2982" y="2122"/>
                </a:lnTo>
                <a:lnTo>
                  <a:pt x="3574" y="2122"/>
                </a:lnTo>
                <a:lnTo>
                  <a:pt x="4174" y="2122"/>
                </a:lnTo>
                <a:lnTo>
                  <a:pt x="4174" y="1418"/>
                </a:lnTo>
                <a:lnTo>
                  <a:pt x="4766" y="1418"/>
                </a:lnTo>
                <a:lnTo>
                  <a:pt x="4766" y="704"/>
                </a:lnTo>
                <a:lnTo>
                  <a:pt x="5365" y="704"/>
                </a:lnTo>
                <a:lnTo>
                  <a:pt x="5957" y="704"/>
                </a:lnTo>
                <a:lnTo>
                  <a:pt x="6557" y="704"/>
                </a:lnTo>
                <a:lnTo>
                  <a:pt x="6557" y="0"/>
                </a:lnTo>
                <a:lnTo>
                  <a:pt x="7149" y="0"/>
                </a:lnTo>
                <a:lnTo>
                  <a:pt x="77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7" name="Shape 4917"/>
          <p:cNvSpPr/>
          <p:nvPr/>
        </p:nvSpPr>
        <p:spPr>
          <a:xfrm>
            <a:off x="1121380" y="566867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8" name="Shape 4918"/>
          <p:cNvSpPr/>
          <p:nvPr/>
        </p:nvSpPr>
        <p:spPr>
          <a:xfrm>
            <a:off x="1139244" y="566867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9" name="Shape 4919"/>
          <p:cNvSpPr/>
          <p:nvPr/>
        </p:nvSpPr>
        <p:spPr>
          <a:xfrm>
            <a:off x="1156125" y="5672213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591" y="2370"/>
                </a:lnTo>
                <a:lnTo>
                  <a:pt x="1183" y="2370"/>
                </a:lnTo>
                <a:lnTo>
                  <a:pt x="1183" y="3074"/>
                </a:lnTo>
                <a:lnTo>
                  <a:pt x="1183" y="3779"/>
                </a:lnTo>
                <a:lnTo>
                  <a:pt x="1783" y="3779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1783" y="7330"/>
                </a:lnTo>
                <a:lnTo>
                  <a:pt x="1783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0" name="Shape 4920"/>
          <p:cNvSpPr/>
          <p:nvPr/>
        </p:nvSpPr>
        <p:spPr>
          <a:xfrm>
            <a:off x="1157908" y="5694432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72"/>
                </a:moveTo>
                <a:lnTo>
                  <a:pt x="0" y="8272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1" name="Shape 4921"/>
          <p:cNvSpPr/>
          <p:nvPr/>
        </p:nvSpPr>
        <p:spPr>
          <a:xfrm>
            <a:off x="1154334" y="571735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902"/>
                </a:lnTo>
                <a:lnTo>
                  <a:pt x="3574" y="6616"/>
                </a:lnTo>
                <a:lnTo>
                  <a:pt x="3574" y="7320"/>
                </a:lnTo>
                <a:lnTo>
                  <a:pt x="3574" y="8034"/>
                </a:lnTo>
                <a:lnTo>
                  <a:pt x="3574" y="8739"/>
                </a:lnTo>
                <a:lnTo>
                  <a:pt x="3574" y="9453"/>
                </a:lnTo>
                <a:lnTo>
                  <a:pt x="3574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1575"/>
                </a:lnTo>
                <a:lnTo>
                  <a:pt x="2383" y="12289"/>
                </a:lnTo>
                <a:lnTo>
                  <a:pt x="1791" y="12289"/>
                </a:lnTo>
                <a:lnTo>
                  <a:pt x="1791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2" name="Shape 4922"/>
          <p:cNvSpPr/>
          <p:nvPr/>
        </p:nvSpPr>
        <p:spPr>
          <a:xfrm>
            <a:off x="1136869" y="573389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3" name="Shape 4923"/>
          <p:cNvSpPr/>
          <p:nvPr/>
        </p:nvSpPr>
        <p:spPr>
          <a:xfrm>
            <a:off x="1119596" y="5733891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4" name="Shape 4924"/>
          <p:cNvSpPr/>
          <p:nvPr/>
        </p:nvSpPr>
        <p:spPr>
          <a:xfrm>
            <a:off x="1108673" y="572019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65" y="12994"/>
                </a:lnTo>
                <a:lnTo>
                  <a:pt x="4766" y="12994"/>
                </a:lnTo>
                <a:lnTo>
                  <a:pt x="4766" y="12994"/>
                </a:lnTo>
                <a:lnTo>
                  <a:pt x="0" y="5197"/>
                </a:lnTo>
                <a:lnTo>
                  <a:pt x="0" y="4483"/>
                </a:lnTo>
                <a:lnTo>
                  <a:pt x="0" y="3779"/>
                </a:lnTo>
                <a:lnTo>
                  <a:pt x="0" y="306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5" name="Shape 4925"/>
          <p:cNvSpPr/>
          <p:nvPr/>
        </p:nvSpPr>
        <p:spPr>
          <a:xfrm>
            <a:off x="1108673" y="5697269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6" name="Shape 4926"/>
          <p:cNvSpPr/>
          <p:nvPr/>
        </p:nvSpPr>
        <p:spPr>
          <a:xfrm>
            <a:off x="1108673" y="567954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7" name="Shape 4927"/>
          <p:cNvSpPr/>
          <p:nvPr/>
        </p:nvSpPr>
        <p:spPr>
          <a:xfrm>
            <a:off x="1355626" y="563653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21"/>
                </a:lnTo>
                <a:lnTo>
                  <a:pt x="3574" y="65219"/>
                </a:lnTo>
                <a:lnTo>
                  <a:pt x="45660" y="65219"/>
                </a:lnTo>
                <a:lnTo>
                  <a:pt x="49235" y="60021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8" name="Shape 4928"/>
          <p:cNvSpPr/>
          <p:nvPr/>
        </p:nvSpPr>
        <p:spPr>
          <a:xfrm>
            <a:off x="1355626" y="563653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215"/>
                </a:lnTo>
                <a:lnTo>
                  <a:pt x="0" y="8501"/>
                </a:lnTo>
                <a:lnTo>
                  <a:pt x="0" y="7796"/>
                </a:lnTo>
                <a:lnTo>
                  <a:pt x="599" y="7796"/>
                </a:lnTo>
                <a:lnTo>
                  <a:pt x="599" y="7092"/>
                </a:lnTo>
                <a:lnTo>
                  <a:pt x="599" y="6378"/>
                </a:lnTo>
                <a:lnTo>
                  <a:pt x="599" y="5673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91" y="4255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04"/>
                </a:lnTo>
                <a:lnTo>
                  <a:pt x="4766" y="704"/>
                </a:lnTo>
                <a:lnTo>
                  <a:pt x="5357" y="704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9" name="Shape 4929"/>
          <p:cNvSpPr/>
          <p:nvPr/>
        </p:nvSpPr>
        <p:spPr>
          <a:xfrm>
            <a:off x="1368133" y="563653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0" name="Shape 4930"/>
          <p:cNvSpPr/>
          <p:nvPr/>
        </p:nvSpPr>
        <p:spPr>
          <a:xfrm>
            <a:off x="1385606" y="56365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1" name="Shape 4931"/>
          <p:cNvSpPr/>
          <p:nvPr/>
        </p:nvSpPr>
        <p:spPr>
          <a:xfrm>
            <a:off x="1402478" y="563937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591" y="704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255"/>
                </a:lnTo>
                <a:lnTo>
                  <a:pt x="1783" y="4959"/>
                </a:lnTo>
                <a:lnTo>
                  <a:pt x="2383" y="4959"/>
                </a:lnTo>
                <a:lnTo>
                  <a:pt x="2383" y="5664"/>
                </a:lnTo>
                <a:lnTo>
                  <a:pt x="2383" y="6378"/>
                </a:lnTo>
                <a:lnTo>
                  <a:pt x="2383" y="7082"/>
                </a:lnTo>
                <a:lnTo>
                  <a:pt x="2383" y="7796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2" name="Shape 4932"/>
          <p:cNvSpPr/>
          <p:nvPr/>
        </p:nvSpPr>
        <p:spPr>
          <a:xfrm>
            <a:off x="1402777" y="5662294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3" name="Shape 4933"/>
          <p:cNvSpPr/>
          <p:nvPr/>
        </p:nvSpPr>
        <p:spPr>
          <a:xfrm>
            <a:off x="1401287" y="5685217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64"/>
                </a:lnTo>
                <a:lnTo>
                  <a:pt x="3574" y="6378"/>
                </a:lnTo>
                <a:lnTo>
                  <a:pt x="3574" y="7082"/>
                </a:lnTo>
                <a:lnTo>
                  <a:pt x="3574" y="7796"/>
                </a:lnTo>
                <a:lnTo>
                  <a:pt x="3574" y="8501"/>
                </a:lnTo>
                <a:lnTo>
                  <a:pt x="2974" y="8501"/>
                </a:lnTo>
                <a:lnTo>
                  <a:pt x="2974" y="9215"/>
                </a:lnTo>
                <a:lnTo>
                  <a:pt x="2974" y="9919"/>
                </a:lnTo>
                <a:lnTo>
                  <a:pt x="2383" y="10633"/>
                </a:lnTo>
                <a:lnTo>
                  <a:pt x="2383" y="11337"/>
                </a:lnTo>
                <a:lnTo>
                  <a:pt x="1783" y="11337"/>
                </a:lnTo>
                <a:lnTo>
                  <a:pt x="1783" y="12051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698"/>
                </a:lnTo>
                <a:lnTo>
                  <a:pt x="591" y="13698"/>
                </a:lnTo>
                <a:lnTo>
                  <a:pt x="5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4" name="Shape 4934"/>
          <p:cNvSpPr/>
          <p:nvPr/>
        </p:nvSpPr>
        <p:spPr>
          <a:xfrm>
            <a:off x="1383814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5" name="Shape 4935"/>
          <p:cNvSpPr/>
          <p:nvPr/>
        </p:nvSpPr>
        <p:spPr>
          <a:xfrm>
            <a:off x="1366350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6" name="Shape 4936"/>
          <p:cNvSpPr/>
          <p:nvPr/>
        </p:nvSpPr>
        <p:spPr>
          <a:xfrm>
            <a:off x="1355626" y="568805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0"/>
                </a:lnTo>
                <a:lnTo>
                  <a:pt x="4766" y="12280"/>
                </a:lnTo>
                <a:lnTo>
                  <a:pt x="4166" y="12280"/>
                </a:lnTo>
                <a:lnTo>
                  <a:pt x="4166" y="12280"/>
                </a:lnTo>
                <a:lnTo>
                  <a:pt x="0" y="5664"/>
                </a:lnTo>
                <a:lnTo>
                  <a:pt x="0" y="4959"/>
                </a:lnTo>
                <a:lnTo>
                  <a:pt x="0" y="4245"/>
                </a:lnTo>
                <a:lnTo>
                  <a:pt x="0" y="3541"/>
                </a:lnTo>
                <a:lnTo>
                  <a:pt x="0" y="2827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7" name="Shape 4937"/>
          <p:cNvSpPr/>
          <p:nvPr/>
        </p:nvSpPr>
        <p:spPr>
          <a:xfrm>
            <a:off x="1353542" y="5665131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8" name="Shape 4938"/>
          <p:cNvSpPr/>
          <p:nvPr/>
        </p:nvSpPr>
        <p:spPr>
          <a:xfrm>
            <a:off x="1355626" y="5647167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9" name="Shape 4939"/>
          <p:cNvSpPr/>
          <p:nvPr/>
        </p:nvSpPr>
        <p:spPr>
          <a:xfrm>
            <a:off x="1404862" y="550631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4969"/>
                </a:lnTo>
                <a:lnTo>
                  <a:pt x="0" y="60031"/>
                </a:lnTo>
                <a:lnTo>
                  <a:pt x="3566" y="64990"/>
                </a:lnTo>
                <a:lnTo>
                  <a:pt x="45652" y="64990"/>
                </a:lnTo>
                <a:lnTo>
                  <a:pt x="49227" y="60031"/>
                </a:lnTo>
                <a:lnTo>
                  <a:pt x="49227" y="4969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0" name="Shape 4940"/>
          <p:cNvSpPr/>
          <p:nvPr/>
        </p:nvSpPr>
        <p:spPr>
          <a:xfrm>
            <a:off x="1404861" y="550631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43"/>
                </a:moveTo>
                <a:lnTo>
                  <a:pt x="0" y="9929"/>
                </a:lnTo>
                <a:lnTo>
                  <a:pt x="0" y="9224"/>
                </a:lnTo>
                <a:lnTo>
                  <a:pt x="0" y="8510"/>
                </a:lnTo>
                <a:lnTo>
                  <a:pt x="0" y="8510"/>
                </a:lnTo>
                <a:lnTo>
                  <a:pt x="591" y="8510"/>
                </a:lnTo>
                <a:lnTo>
                  <a:pt x="591" y="6387"/>
                </a:lnTo>
                <a:lnTo>
                  <a:pt x="1191" y="6387"/>
                </a:lnTo>
                <a:lnTo>
                  <a:pt x="1191" y="4969"/>
                </a:lnTo>
                <a:lnTo>
                  <a:pt x="1783" y="4969"/>
                </a:lnTo>
                <a:lnTo>
                  <a:pt x="1783" y="3550"/>
                </a:lnTo>
                <a:lnTo>
                  <a:pt x="2375" y="3550"/>
                </a:lnTo>
                <a:lnTo>
                  <a:pt x="2375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66" y="2132"/>
                </a:lnTo>
                <a:lnTo>
                  <a:pt x="4166" y="2132"/>
                </a:lnTo>
                <a:lnTo>
                  <a:pt x="4166" y="1418"/>
                </a:lnTo>
                <a:lnTo>
                  <a:pt x="4758" y="1418"/>
                </a:lnTo>
                <a:lnTo>
                  <a:pt x="4758" y="713"/>
                </a:lnTo>
                <a:lnTo>
                  <a:pt x="5357" y="713"/>
                </a:lnTo>
                <a:lnTo>
                  <a:pt x="5949" y="713"/>
                </a:lnTo>
                <a:lnTo>
                  <a:pt x="6549" y="713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1" name="Shape 4941"/>
          <p:cNvSpPr/>
          <p:nvPr/>
        </p:nvSpPr>
        <p:spPr>
          <a:xfrm>
            <a:off x="1417368" y="550631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2" name="Shape 4942"/>
          <p:cNvSpPr/>
          <p:nvPr/>
        </p:nvSpPr>
        <p:spPr>
          <a:xfrm>
            <a:off x="1434833" y="5506314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  <a:lnTo>
                  <a:pt x="12706" y="71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3" name="Shape 4943"/>
          <p:cNvSpPr/>
          <p:nvPr/>
        </p:nvSpPr>
        <p:spPr>
          <a:xfrm>
            <a:off x="1451706" y="550986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0"/>
                </a:lnTo>
                <a:lnTo>
                  <a:pt x="599" y="704"/>
                </a:lnTo>
                <a:lnTo>
                  <a:pt x="1191" y="704"/>
                </a:lnTo>
                <a:lnTo>
                  <a:pt x="1191" y="1418"/>
                </a:lnTo>
                <a:lnTo>
                  <a:pt x="1191" y="2122"/>
                </a:lnTo>
                <a:lnTo>
                  <a:pt x="1791" y="2122"/>
                </a:lnTo>
                <a:lnTo>
                  <a:pt x="1791" y="2836"/>
                </a:lnTo>
                <a:lnTo>
                  <a:pt x="1791" y="3541"/>
                </a:lnTo>
                <a:lnTo>
                  <a:pt x="2383" y="4255"/>
                </a:lnTo>
                <a:lnTo>
                  <a:pt x="2383" y="4959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59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4" name="Shape 4944"/>
          <p:cNvSpPr/>
          <p:nvPr/>
        </p:nvSpPr>
        <p:spPr>
          <a:xfrm>
            <a:off x="1454089" y="5532074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5" name="Shape 4945"/>
          <p:cNvSpPr/>
          <p:nvPr/>
        </p:nvSpPr>
        <p:spPr>
          <a:xfrm>
            <a:off x="1450514" y="5554998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87"/>
                </a:lnTo>
                <a:lnTo>
                  <a:pt x="3574" y="7092"/>
                </a:lnTo>
                <a:lnTo>
                  <a:pt x="3574" y="7806"/>
                </a:lnTo>
                <a:lnTo>
                  <a:pt x="3574" y="8510"/>
                </a:lnTo>
                <a:lnTo>
                  <a:pt x="3574" y="9215"/>
                </a:lnTo>
                <a:lnTo>
                  <a:pt x="2982" y="9215"/>
                </a:lnTo>
                <a:lnTo>
                  <a:pt x="2982" y="9929"/>
                </a:lnTo>
                <a:lnTo>
                  <a:pt x="2982" y="10633"/>
                </a:lnTo>
                <a:lnTo>
                  <a:pt x="2383" y="10633"/>
                </a:lnTo>
                <a:lnTo>
                  <a:pt x="2383" y="11347"/>
                </a:lnTo>
                <a:lnTo>
                  <a:pt x="2383" y="12051"/>
                </a:lnTo>
                <a:lnTo>
                  <a:pt x="1791" y="12051"/>
                </a:lnTo>
                <a:lnTo>
                  <a:pt x="1791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9" y="13470"/>
                </a:lnTo>
                <a:lnTo>
                  <a:pt x="599" y="14184"/>
                </a:lnTo>
                <a:lnTo>
                  <a:pt x="0" y="14184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6" name="Shape 4946"/>
          <p:cNvSpPr/>
          <p:nvPr/>
        </p:nvSpPr>
        <p:spPr>
          <a:xfrm>
            <a:off x="1433050" y="557130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7" name="Shape 4947"/>
          <p:cNvSpPr/>
          <p:nvPr/>
        </p:nvSpPr>
        <p:spPr>
          <a:xfrm>
            <a:off x="1415577" y="557130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8" name="Shape 4948"/>
          <p:cNvSpPr/>
          <p:nvPr/>
        </p:nvSpPr>
        <p:spPr>
          <a:xfrm>
            <a:off x="1404861" y="555783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65"/>
                </a:moveTo>
                <a:lnTo>
                  <a:pt x="5357" y="12765"/>
                </a:lnTo>
                <a:lnTo>
                  <a:pt x="4758" y="12765"/>
                </a:lnTo>
                <a:lnTo>
                  <a:pt x="4758" y="12051"/>
                </a:lnTo>
                <a:lnTo>
                  <a:pt x="0" y="5673"/>
                </a:lnTo>
                <a:lnTo>
                  <a:pt x="0" y="496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9" name="Shape 4949"/>
          <p:cNvSpPr/>
          <p:nvPr/>
        </p:nvSpPr>
        <p:spPr>
          <a:xfrm>
            <a:off x="1404861" y="5534911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0" name="Shape 4950"/>
          <p:cNvSpPr/>
          <p:nvPr/>
        </p:nvSpPr>
        <p:spPr>
          <a:xfrm>
            <a:off x="1404861" y="5516957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8"/>
                </a:moveTo>
                <a:lnTo>
                  <a:pt x="0" y="5668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1" name="Shape 4951"/>
          <p:cNvSpPr/>
          <p:nvPr/>
        </p:nvSpPr>
        <p:spPr>
          <a:xfrm>
            <a:off x="1404862" y="5701753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52" y="0"/>
                </a:moveTo>
                <a:lnTo>
                  <a:pt x="3566" y="0"/>
                </a:lnTo>
                <a:lnTo>
                  <a:pt x="0" y="4255"/>
                </a:lnTo>
                <a:lnTo>
                  <a:pt x="0" y="60031"/>
                </a:lnTo>
                <a:lnTo>
                  <a:pt x="3566" y="64286"/>
                </a:lnTo>
                <a:lnTo>
                  <a:pt x="45652" y="64286"/>
                </a:lnTo>
                <a:lnTo>
                  <a:pt x="49227" y="60031"/>
                </a:lnTo>
                <a:lnTo>
                  <a:pt x="49227" y="425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2" name="Shape 4952"/>
          <p:cNvSpPr/>
          <p:nvPr/>
        </p:nvSpPr>
        <p:spPr>
          <a:xfrm>
            <a:off x="1404861" y="5701753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29"/>
                </a:lnTo>
                <a:lnTo>
                  <a:pt x="0" y="9224"/>
                </a:lnTo>
                <a:lnTo>
                  <a:pt x="0" y="8510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83" y="4255"/>
                </a:lnTo>
                <a:lnTo>
                  <a:pt x="1783" y="3550"/>
                </a:lnTo>
                <a:lnTo>
                  <a:pt x="2375" y="3550"/>
                </a:lnTo>
                <a:lnTo>
                  <a:pt x="2375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66" y="2132"/>
                </a:lnTo>
                <a:lnTo>
                  <a:pt x="3566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58" y="713"/>
                </a:lnTo>
                <a:lnTo>
                  <a:pt x="5357" y="713"/>
                </a:lnTo>
                <a:lnTo>
                  <a:pt x="5357" y="0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3" name="Shape 4953"/>
          <p:cNvSpPr/>
          <p:nvPr/>
        </p:nvSpPr>
        <p:spPr>
          <a:xfrm>
            <a:off x="1417368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4" name="Shape 4954"/>
          <p:cNvSpPr/>
          <p:nvPr/>
        </p:nvSpPr>
        <p:spPr>
          <a:xfrm>
            <a:off x="1434833" y="570175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5" name="Shape 4955"/>
          <p:cNvSpPr/>
          <p:nvPr/>
        </p:nvSpPr>
        <p:spPr>
          <a:xfrm>
            <a:off x="1451706" y="570459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713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791" y="2132"/>
                </a:lnTo>
                <a:lnTo>
                  <a:pt x="1791" y="2836"/>
                </a:lnTo>
                <a:lnTo>
                  <a:pt x="1791" y="3550"/>
                </a:lnTo>
                <a:lnTo>
                  <a:pt x="1791" y="4255"/>
                </a:lnTo>
                <a:lnTo>
                  <a:pt x="2383" y="4255"/>
                </a:lnTo>
                <a:lnTo>
                  <a:pt x="2383" y="4969"/>
                </a:lnTo>
                <a:lnTo>
                  <a:pt x="2383" y="5673"/>
                </a:lnTo>
                <a:lnTo>
                  <a:pt x="2383" y="6387"/>
                </a:lnTo>
                <a:lnTo>
                  <a:pt x="2383" y="7092"/>
                </a:lnTo>
                <a:lnTo>
                  <a:pt x="2383" y="7796"/>
                </a:lnTo>
                <a:lnTo>
                  <a:pt x="2383" y="156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6" name="Shape 4956"/>
          <p:cNvSpPr/>
          <p:nvPr/>
        </p:nvSpPr>
        <p:spPr>
          <a:xfrm>
            <a:off x="1454089" y="5726809"/>
            <a:ext cx="0" cy="16510"/>
          </a:xfrm>
          <a:custGeom>
            <a:avLst/>
            <a:gdLst/>
            <a:ahLst/>
            <a:cxnLst/>
            <a:rect l="0" t="0" r="0" b="0"/>
            <a:pathLst>
              <a:path w="120000" h="16510" extrusionOk="0">
                <a:moveTo>
                  <a:pt x="0" y="8153"/>
                </a:moveTo>
                <a:lnTo>
                  <a:pt x="0" y="8153"/>
                </a:lnTo>
              </a:path>
            </a:pathLst>
          </a:custGeom>
          <a:noFill/>
          <a:ln w="16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7" name="Shape 4957"/>
          <p:cNvSpPr/>
          <p:nvPr/>
        </p:nvSpPr>
        <p:spPr>
          <a:xfrm>
            <a:off x="1450514" y="575043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7796"/>
                </a:lnTo>
                <a:lnTo>
                  <a:pt x="3574" y="8510"/>
                </a:lnTo>
                <a:lnTo>
                  <a:pt x="2982" y="8510"/>
                </a:lnTo>
                <a:lnTo>
                  <a:pt x="2982" y="9215"/>
                </a:lnTo>
                <a:lnTo>
                  <a:pt x="2982" y="9929"/>
                </a:lnTo>
                <a:lnTo>
                  <a:pt x="2982" y="10633"/>
                </a:lnTo>
                <a:lnTo>
                  <a:pt x="2383" y="10633"/>
                </a:lnTo>
                <a:lnTo>
                  <a:pt x="2383" y="11347"/>
                </a:lnTo>
                <a:lnTo>
                  <a:pt x="1791" y="11347"/>
                </a:lnTo>
                <a:lnTo>
                  <a:pt x="1791" y="12051"/>
                </a:lnTo>
                <a:lnTo>
                  <a:pt x="1791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9" y="13470"/>
                </a:lnTo>
                <a:lnTo>
                  <a:pt x="599" y="14184"/>
                </a:lnTo>
                <a:lnTo>
                  <a:pt x="0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8" name="Shape 4958"/>
          <p:cNvSpPr/>
          <p:nvPr/>
        </p:nvSpPr>
        <p:spPr>
          <a:xfrm>
            <a:off x="1433050" y="576603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9" name="Shape 4959"/>
          <p:cNvSpPr/>
          <p:nvPr/>
        </p:nvSpPr>
        <p:spPr>
          <a:xfrm>
            <a:off x="1415577" y="576603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0" name="Shape 4960"/>
          <p:cNvSpPr/>
          <p:nvPr/>
        </p:nvSpPr>
        <p:spPr>
          <a:xfrm>
            <a:off x="1404861" y="575327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65"/>
                </a:moveTo>
                <a:lnTo>
                  <a:pt x="5357" y="12765"/>
                </a:lnTo>
                <a:lnTo>
                  <a:pt x="5357" y="12765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1" name="Shape 4961"/>
          <p:cNvSpPr/>
          <p:nvPr/>
        </p:nvSpPr>
        <p:spPr>
          <a:xfrm>
            <a:off x="1404861" y="5730350"/>
            <a:ext cx="0" cy="15875"/>
          </a:xfrm>
          <a:custGeom>
            <a:avLst/>
            <a:gdLst/>
            <a:ahLst/>
            <a:cxnLst/>
            <a:rect l="0" t="0" r="0" b="0"/>
            <a:pathLst>
              <a:path w="120000" h="15875" extrusionOk="0">
                <a:moveTo>
                  <a:pt x="0" y="7801"/>
                </a:moveTo>
                <a:lnTo>
                  <a:pt x="0" y="7801"/>
                </a:lnTo>
              </a:path>
            </a:pathLst>
          </a:custGeom>
          <a:noFill/>
          <a:ln w="156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2" name="Shape 4962"/>
          <p:cNvSpPr/>
          <p:nvPr/>
        </p:nvSpPr>
        <p:spPr>
          <a:xfrm>
            <a:off x="1404861" y="571238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3" name="Shape 4963"/>
          <p:cNvSpPr/>
          <p:nvPr/>
        </p:nvSpPr>
        <p:spPr>
          <a:xfrm>
            <a:off x="985596" y="592862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24"/>
                </a:lnTo>
                <a:lnTo>
                  <a:pt x="3574" y="65223"/>
                </a:lnTo>
                <a:lnTo>
                  <a:pt x="45660" y="65223"/>
                </a:lnTo>
                <a:lnTo>
                  <a:pt x="49235" y="60024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4" name="Shape 4964"/>
          <p:cNvSpPr/>
          <p:nvPr/>
        </p:nvSpPr>
        <p:spPr>
          <a:xfrm>
            <a:off x="985596" y="5928626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215"/>
                </a:lnTo>
                <a:lnTo>
                  <a:pt x="0" y="8510"/>
                </a:lnTo>
                <a:lnTo>
                  <a:pt x="0" y="7796"/>
                </a:lnTo>
                <a:lnTo>
                  <a:pt x="599" y="7796"/>
                </a:lnTo>
                <a:lnTo>
                  <a:pt x="599" y="7092"/>
                </a:lnTo>
                <a:lnTo>
                  <a:pt x="599" y="6378"/>
                </a:lnTo>
                <a:lnTo>
                  <a:pt x="599" y="5673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91" y="4255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82" y="2836"/>
                </a:lnTo>
                <a:lnTo>
                  <a:pt x="2982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74" y="1418"/>
                </a:lnTo>
                <a:lnTo>
                  <a:pt x="4766" y="1418"/>
                </a:lnTo>
                <a:lnTo>
                  <a:pt x="4766" y="704"/>
                </a:lnTo>
                <a:lnTo>
                  <a:pt x="5365" y="704"/>
                </a:lnTo>
                <a:lnTo>
                  <a:pt x="5957" y="704"/>
                </a:lnTo>
                <a:lnTo>
                  <a:pt x="6549" y="704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5" name="Shape 4965"/>
          <p:cNvSpPr/>
          <p:nvPr/>
        </p:nvSpPr>
        <p:spPr>
          <a:xfrm>
            <a:off x="998103" y="592862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6" name="Shape 4966"/>
          <p:cNvSpPr/>
          <p:nvPr/>
        </p:nvSpPr>
        <p:spPr>
          <a:xfrm>
            <a:off x="1015576" y="5928626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  <a:lnTo>
                  <a:pt x="127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7" name="Shape 4967"/>
          <p:cNvSpPr/>
          <p:nvPr/>
        </p:nvSpPr>
        <p:spPr>
          <a:xfrm>
            <a:off x="1032449" y="5932167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255"/>
                </a:lnTo>
                <a:lnTo>
                  <a:pt x="1783" y="4969"/>
                </a:lnTo>
                <a:lnTo>
                  <a:pt x="2383" y="4969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8" name="Shape 4968"/>
          <p:cNvSpPr/>
          <p:nvPr/>
        </p:nvSpPr>
        <p:spPr>
          <a:xfrm>
            <a:off x="1034832" y="5954386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9" name="Shape 4969"/>
          <p:cNvSpPr/>
          <p:nvPr/>
        </p:nvSpPr>
        <p:spPr>
          <a:xfrm>
            <a:off x="1031257" y="5977307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1"/>
                </a:lnTo>
                <a:lnTo>
                  <a:pt x="3574" y="6381"/>
                </a:lnTo>
                <a:lnTo>
                  <a:pt x="3574" y="7089"/>
                </a:lnTo>
                <a:lnTo>
                  <a:pt x="3574" y="7798"/>
                </a:lnTo>
                <a:lnTo>
                  <a:pt x="3574" y="8507"/>
                </a:lnTo>
                <a:lnTo>
                  <a:pt x="3574" y="8507"/>
                </a:lnTo>
                <a:lnTo>
                  <a:pt x="2974" y="8507"/>
                </a:lnTo>
                <a:lnTo>
                  <a:pt x="2974" y="9216"/>
                </a:lnTo>
                <a:lnTo>
                  <a:pt x="2974" y="9925"/>
                </a:lnTo>
                <a:lnTo>
                  <a:pt x="2974" y="10634"/>
                </a:lnTo>
                <a:lnTo>
                  <a:pt x="2383" y="10634"/>
                </a:lnTo>
                <a:lnTo>
                  <a:pt x="2383" y="11343"/>
                </a:lnTo>
                <a:lnTo>
                  <a:pt x="1783" y="12051"/>
                </a:lnTo>
                <a:lnTo>
                  <a:pt x="1783" y="12997"/>
                </a:lnTo>
                <a:lnTo>
                  <a:pt x="1191" y="12997"/>
                </a:lnTo>
                <a:lnTo>
                  <a:pt x="1191" y="13706"/>
                </a:lnTo>
                <a:lnTo>
                  <a:pt x="591" y="13706"/>
                </a:lnTo>
                <a:lnTo>
                  <a:pt x="591" y="14415"/>
                </a:lnTo>
                <a:lnTo>
                  <a:pt x="0" y="14415"/>
                </a:lnTo>
                <a:lnTo>
                  <a:pt x="0" y="1512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0" name="Shape 4970"/>
          <p:cNvSpPr/>
          <p:nvPr/>
        </p:nvSpPr>
        <p:spPr>
          <a:xfrm>
            <a:off x="1013785" y="599384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1" name="Shape 4971"/>
          <p:cNvSpPr/>
          <p:nvPr/>
        </p:nvSpPr>
        <p:spPr>
          <a:xfrm>
            <a:off x="996320" y="599384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2" name="Shape 4972"/>
          <p:cNvSpPr/>
          <p:nvPr/>
        </p:nvSpPr>
        <p:spPr>
          <a:xfrm>
            <a:off x="985596" y="59801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65" y="12997"/>
                </a:moveTo>
                <a:lnTo>
                  <a:pt x="4766" y="12997"/>
                </a:lnTo>
                <a:lnTo>
                  <a:pt x="4174" y="12288"/>
                </a:lnTo>
                <a:lnTo>
                  <a:pt x="0" y="6380"/>
                </a:lnTo>
                <a:lnTo>
                  <a:pt x="0" y="5671"/>
                </a:lnTo>
                <a:lnTo>
                  <a:pt x="0" y="4962"/>
                </a:lnTo>
                <a:lnTo>
                  <a:pt x="0" y="4253"/>
                </a:lnTo>
                <a:lnTo>
                  <a:pt x="0" y="3545"/>
                </a:lnTo>
                <a:lnTo>
                  <a:pt x="0" y="283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3" name="Shape 4973"/>
          <p:cNvSpPr/>
          <p:nvPr/>
        </p:nvSpPr>
        <p:spPr>
          <a:xfrm>
            <a:off x="985596" y="5957223"/>
            <a:ext cx="0" cy="17145"/>
          </a:xfrm>
          <a:custGeom>
            <a:avLst/>
            <a:gdLst/>
            <a:ahLst/>
            <a:cxnLst/>
            <a:rect l="0" t="0" r="0" b="0"/>
            <a:pathLst>
              <a:path w="120000" h="17145" extrusionOk="0">
                <a:moveTo>
                  <a:pt x="0" y="8267"/>
                </a:moveTo>
                <a:lnTo>
                  <a:pt x="0" y="8267"/>
                </a:lnTo>
              </a:path>
            </a:pathLst>
          </a:custGeom>
          <a:noFill/>
          <a:ln w="16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4" name="Shape 4974"/>
          <p:cNvSpPr/>
          <p:nvPr/>
        </p:nvSpPr>
        <p:spPr>
          <a:xfrm>
            <a:off x="985596" y="5939259"/>
            <a:ext cx="0" cy="12065"/>
          </a:xfrm>
          <a:custGeom>
            <a:avLst/>
            <a:gdLst/>
            <a:ahLst/>
            <a:cxnLst/>
            <a:rect l="0" t="0" r="0" b="0"/>
            <a:pathLst>
              <a:path w="120000" h="12064" extrusionOk="0">
                <a:moveTo>
                  <a:pt x="0" y="5787"/>
                </a:moveTo>
                <a:lnTo>
                  <a:pt x="0" y="5787"/>
                </a:lnTo>
              </a:path>
            </a:pathLst>
          </a:custGeom>
          <a:noFill/>
          <a:ln w="115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5" name="Shape 4975"/>
          <p:cNvSpPr/>
          <p:nvPr/>
        </p:nvSpPr>
        <p:spPr>
          <a:xfrm>
            <a:off x="1404862" y="48238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6" name="Shape 4976"/>
          <p:cNvSpPr/>
          <p:nvPr/>
        </p:nvSpPr>
        <p:spPr>
          <a:xfrm>
            <a:off x="1404861" y="482380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758"/>
                </a:lnTo>
                <a:lnTo>
                  <a:pt x="591" y="8758"/>
                </a:lnTo>
                <a:lnTo>
                  <a:pt x="591" y="6663"/>
                </a:lnTo>
                <a:lnTo>
                  <a:pt x="1191" y="6663"/>
                </a:lnTo>
                <a:lnTo>
                  <a:pt x="1191" y="5235"/>
                </a:lnTo>
                <a:lnTo>
                  <a:pt x="1783" y="5235"/>
                </a:lnTo>
                <a:lnTo>
                  <a:pt x="1783" y="3807"/>
                </a:lnTo>
                <a:lnTo>
                  <a:pt x="2375" y="3807"/>
                </a:lnTo>
                <a:lnTo>
                  <a:pt x="2375" y="3141"/>
                </a:lnTo>
                <a:lnTo>
                  <a:pt x="2974" y="3141"/>
                </a:lnTo>
                <a:lnTo>
                  <a:pt x="2974" y="2379"/>
                </a:lnTo>
                <a:lnTo>
                  <a:pt x="3566" y="2379"/>
                </a:lnTo>
                <a:lnTo>
                  <a:pt x="4166" y="2379"/>
                </a:lnTo>
                <a:lnTo>
                  <a:pt x="4166" y="1713"/>
                </a:lnTo>
                <a:lnTo>
                  <a:pt x="4758" y="1713"/>
                </a:lnTo>
                <a:lnTo>
                  <a:pt x="4758" y="1713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7" name="Shape 4977"/>
          <p:cNvSpPr/>
          <p:nvPr/>
        </p:nvSpPr>
        <p:spPr>
          <a:xfrm>
            <a:off x="1417368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69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8" name="Shape 4978"/>
          <p:cNvSpPr/>
          <p:nvPr/>
        </p:nvSpPr>
        <p:spPr>
          <a:xfrm>
            <a:off x="1434833" y="482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9" name="Shape 4979"/>
          <p:cNvSpPr/>
          <p:nvPr/>
        </p:nvSpPr>
        <p:spPr>
          <a:xfrm>
            <a:off x="1451706" y="482760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855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0" name="Shape 4980"/>
          <p:cNvSpPr/>
          <p:nvPr/>
        </p:nvSpPr>
        <p:spPr>
          <a:xfrm>
            <a:off x="1452005" y="48497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1" name="Shape 4981"/>
          <p:cNvSpPr/>
          <p:nvPr/>
        </p:nvSpPr>
        <p:spPr>
          <a:xfrm>
            <a:off x="1450514" y="4872540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996"/>
                </a:lnTo>
                <a:lnTo>
                  <a:pt x="3574" y="8662"/>
                </a:lnTo>
                <a:lnTo>
                  <a:pt x="3574" y="9424"/>
                </a:lnTo>
                <a:lnTo>
                  <a:pt x="2982" y="9424"/>
                </a:lnTo>
                <a:lnTo>
                  <a:pt x="2982" y="10090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2" name="Shape 4982"/>
          <p:cNvSpPr/>
          <p:nvPr/>
        </p:nvSpPr>
        <p:spPr>
          <a:xfrm>
            <a:off x="1433050" y="48890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3" name="Shape 4983"/>
          <p:cNvSpPr/>
          <p:nvPr/>
        </p:nvSpPr>
        <p:spPr>
          <a:xfrm>
            <a:off x="1415577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4" name="Shape 4984"/>
          <p:cNvSpPr/>
          <p:nvPr/>
        </p:nvSpPr>
        <p:spPr>
          <a:xfrm>
            <a:off x="1404861" y="487558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49" y="12756"/>
                </a:moveTo>
                <a:lnTo>
                  <a:pt x="5357" y="12756"/>
                </a:lnTo>
                <a:lnTo>
                  <a:pt x="4758" y="12756"/>
                </a:lnTo>
                <a:lnTo>
                  <a:pt x="4758" y="11994"/>
                </a:lnTo>
                <a:lnTo>
                  <a:pt x="1783" y="9900"/>
                </a:lnTo>
                <a:lnTo>
                  <a:pt x="1783" y="9234"/>
                </a:lnTo>
                <a:lnTo>
                  <a:pt x="1783" y="8472"/>
                </a:lnTo>
                <a:lnTo>
                  <a:pt x="1191" y="8472"/>
                </a:lnTo>
                <a:lnTo>
                  <a:pt x="1191" y="7806"/>
                </a:lnTo>
                <a:lnTo>
                  <a:pt x="591" y="7806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5" name="Shape 4985"/>
          <p:cNvSpPr/>
          <p:nvPr/>
        </p:nvSpPr>
        <p:spPr>
          <a:xfrm>
            <a:off x="1402777" y="4852644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6" name="Shape 4986"/>
          <p:cNvSpPr/>
          <p:nvPr/>
        </p:nvSpPr>
        <p:spPr>
          <a:xfrm>
            <a:off x="1404861" y="483465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7" name="Shape 4987"/>
          <p:cNvSpPr/>
          <p:nvPr/>
        </p:nvSpPr>
        <p:spPr>
          <a:xfrm>
            <a:off x="1331012" y="475887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4924"/>
                </a:lnTo>
                <a:lnTo>
                  <a:pt x="45660" y="64924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8" name="Shape 4988"/>
          <p:cNvSpPr/>
          <p:nvPr/>
        </p:nvSpPr>
        <p:spPr>
          <a:xfrm>
            <a:off x="1331012" y="475887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710"/>
                </a:lnTo>
                <a:lnTo>
                  <a:pt x="591" y="7710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332"/>
                </a:lnTo>
                <a:lnTo>
                  <a:pt x="4766" y="1332"/>
                </a:lnTo>
                <a:lnTo>
                  <a:pt x="5357" y="1332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9" name="Shape 4989"/>
          <p:cNvSpPr/>
          <p:nvPr/>
        </p:nvSpPr>
        <p:spPr>
          <a:xfrm>
            <a:off x="1343519" y="475887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0" name="Shape 4990"/>
          <p:cNvSpPr/>
          <p:nvPr/>
        </p:nvSpPr>
        <p:spPr>
          <a:xfrm>
            <a:off x="1360984" y="4758876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666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1" name="Shape 4991"/>
          <p:cNvSpPr/>
          <p:nvPr/>
        </p:nvSpPr>
        <p:spPr>
          <a:xfrm>
            <a:off x="1377857" y="47623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0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2" name="Shape 4992"/>
          <p:cNvSpPr/>
          <p:nvPr/>
        </p:nvSpPr>
        <p:spPr>
          <a:xfrm>
            <a:off x="1378155" y="478457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3" name="Shape 4993"/>
          <p:cNvSpPr/>
          <p:nvPr/>
        </p:nvSpPr>
        <p:spPr>
          <a:xfrm>
            <a:off x="1376673" y="480752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422"/>
                </a:lnTo>
                <a:lnTo>
                  <a:pt x="591" y="13422"/>
                </a:lnTo>
                <a:lnTo>
                  <a:pt x="591" y="14184"/>
                </a:lnTo>
                <a:lnTo>
                  <a:pt x="0" y="14184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4" name="Shape 4994"/>
          <p:cNvSpPr/>
          <p:nvPr/>
        </p:nvSpPr>
        <p:spPr>
          <a:xfrm>
            <a:off x="1359201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5" name="Shape 4995"/>
          <p:cNvSpPr/>
          <p:nvPr/>
        </p:nvSpPr>
        <p:spPr>
          <a:xfrm>
            <a:off x="1341728" y="482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6" name="Shape 4996"/>
          <p:cNvSpPr/>
          <p:nvPr/>
        </p:nvSpPr>
        <p:spPr>
          <a:xfrm>
            <a:off x="1331012" y="48110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5357" y="12090"/>
                </a:lnTo>
                <a:lnTo>
                  <a:pt x="4766" y="12090"/>
                </a:lnTo>
                <a:lnTo>
                  <a:pt x="2974" y="10662"/>
                </a:lnTo>
                <a:lnTo>
                  <a:pt x="2974" y="9900"/>
                </a:lnTo>
                <a:lnTo>
                  <a:pt x="2383" y="9900"/>
                </a:lnTo>
                <a:lnTo>
                  <a:pt x="2383" y="9234"/>
                </a:lnTo>
                <a:lnTo>
                  <a:pt x="2383" y="9234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7" name="Shape 4997"/>
          <p:cNvSpPr/>
          <p:nvPr/>
        </p:nvSpPr>
        <p:spPr>
          <a:xfrm>
            <a:off x="1328928" y="478743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8" name="Shape 4998"/>
          <p:cNvSpPr/>
          <p:nvPr/>
        </p:nvSpPr>
        <p:spPr>
          <a:xfrm>
            <a:off x="1331012" y="477020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9" name="Shape 4999"/>
          <p:cNvSpPr/>
          <p:nvPr/>
        </p:nvSpPr>
        <p:spPr>
          <a:xfrm>
            <a:off x="1478703" y="492118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5235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5235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0" name="Shape 5000"/>
          <p:cNvSpPr/>
          <p:nvPr/>
        </p:nvSpPr>
        <p:spPr>
          <a:xfrm>
            <a:off x="1478703" y="492118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9424"/>
                </a:lnTo>
                <a:lnTo>
                  <a:pt x="599" y="9424"/>
                </a:lnTo>
                <a:lnTo>
                  <a:pt x="599" y="6663"/>
                </a:lnTo>
                <a:lnTo>
                  <a:pt x="1191" y="6663"/>
                </a:lnTo>
                <a:lnTo>
                  <a:pt x="1191" y="5235"/>
                </a:lnTo>
                <a:lnTo>
                  <a:pt x="1791" y="5235"/>
                </a:lnTo>
                <a:lnTo>
                  <a:pt x="1791" y="4474"/>
                </a:lnTo>
                <a:lnTo>
                  <a:pt x="2383" y="4474"/>
                </a:lnTo>
                <a:lnTo>
                  <a:pt x="2383" y="3807"/>
                </a:lnTo>
                <a:lnTo>
                  <a:pt x="2982" y="3807"/>
                </a:lnTo>
                <a:lnTo>
                  <a:pt x="2982" y="3046"/>
                </a:lnTo>
                <a:lnTo>
                  <a:pt x="3574" y="3046"/>
                </a:lnTo>
                <a:lnTo>
                  <a:pt x="3574" y="2379"/>
                </a:lnTo>
                <a:lnTo>
                  <a:pt x="4174" y="2379"/>
                </a:lnTo>
                <a:lnTo>
                  <a:pt x="4174" y="1618"/>
                </a:lnTo>
                <a:lnTo>
                  <a:pt x="4766" y="1618"/>
                </a:lnTo>
                <a:lnTo>
                  <a:pt x="5365" y="1618"/>
                </a:lnTo>
                <a:lnTo>
                  <a:pt x="5365" y="666"/>
                </a:lnTo>
                <a:lnTo>
                  <a:pt x="5957" y="666"/>
                </a:lnTo>
                <a:lnTo>
                  <a:pt x="6557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1" name="Shape 5001"/>
          <p:cNvSpPr/>
          <p:nvPr/>
        </p:nvSpPr>
        <p:spPr>
          <a:xfrm>
            <a:off x="1492009" y="492118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2" name="Shape 5002"/>
          <p:cNvSpPr/>
          <p:nvPr/>
        </p:nvSpPr>
        <p:spPr>
          <a:xfrm>
            <a:off x="1509274" y="4921186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3" name="Shape 5003"/>
          <p:cNvSpPr/>
          <p:nvPr/>
        </p:nvSpPr>
        <p:spPr>
          <a:xfrm>
            <a:off x="1526147" y="4924994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9" y="666"/>
                </a:lnTo>
                <a:lnTo>
                  <a:pt x="599" y="1427"/>
                </a:lnTo>
                <a:lnTo>
                  <a:pt x="599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1791" y="5616"/>
                </a:lnTo>
                <a:lnTo>
                  <a:pt x="1791" y="6378"/>
                </a:lnTo>
                <a:lnTo>
                  <a:pt x="1791" y="7044"/>
                </a:lnTo>
                <a:lnTo>
                  <a:pt x="1791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4" name="Shape 5004"/>
          <p:cNvSpPr/>
          <p:nvPr/>
        </p:nvSpPr>
        <p:spPr>
          <a:xfrm>
            <a:off x="1525854" y="4947175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5" name="Shape 5005"/>
          <p:cNvSpPr/>
          <p:nvPr/>
        </p:nvSpPr>
        <p:spPr>
          <a:xfrm>
            <a:off x="1524364" y="4969832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663"/>
                </a:lnTo>
                <a:lnTo>
                  <a:pt x="3574" y="7330"/>
                </a:lnTo>
                <a:lnTo>
                  <a:pt x="3574" y="8091"/>
                </a:lnTo>
                <a:lnTo>
                  <a:pt x="3574" y="8758"/>
                </a:lnTo>
                <a:lnTo>
                  <a:pt x="3574" y="9519"/>
                </a:lnTo>
                <a:lnTo>
                  <a:pt x="3574" y="10186"/>
                </a:lnTo>
                <a:lnTo>
                  <a:pt x="2974" y="10186"/>
                </a:lnTo>
                <a:lnTo>
                  <a:pt x="2974" y="10947"/>
                </a:lnTo>
                <a:lnTo>
                  <a:pt x="2974" y="11614"/>
                </a:lnTo>
                <a:lnTo>
                  <a:pt x="2383" y="11614"/>
                </a:lnTo>
                <a:lnTo>
                  <a:pt x="2383" y="12280"/>
                </a:lnTo>
                <a:lnTo>
                  <a:pt x="1783" y="12280"/>
                </a:lnTo>
                <a:lnTo>
                  <a:pt x="1783" y="13041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69"/>
                </a:lnTo>
                <a:lnTo>
                  <a:pt x="591" y="14469"/>
                </a:lnTo>
                <a:lnTo>
                  <a:pt x="0" y="14469"/>
                </a:lnTo>
                <a:lnTo>
                  <a:pt x="0" y="15136"/>
                </a:lnTo>
                <a:lnTo>
                  <a:pt x="0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6" name="Shape 5006"/>
          <p:cNvSpPr/>
          <p:nvPr/>
        </p:nvSpPr>
        <p:spPr>
          <a:xfrm>
            <a:off x="1507491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7" name="Shape 5007"/>
          <p:cNvSpPr/>
          <p:nvPr/>
        </p:nvSpPr>
        <p:spPr>
          <a:xfrm>
            <a:off x="1489426" y="498639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8" name="Shape 5008"/>
          <p:cNvSpPr/>
          <p:nvPr/>
        </p:nvSpPr>
        <p:spPr>
          <a:xfrm>
            <a:off x="1478703" y="4973640"/>
            <a:ext cx="6350" cy="12700"/>
          </a:xfrm>
          <a:custGeom>
            <a:avLst/>
            <a:gdLst/>
            <a:ahLst/>
            <a:cxnLst/>
            <a:rect l="0" t="0" r="0" b="0"/>
            <a:pathLst>
              <a:path w="6350" h="12700" extrusionOk="0">
                <a:moveTo>
                  <a:pt x="5957" y="12090"/>
                </a:moveTo>
                <a:lnTo>
                  <a:pt x="5365" y="12090"/>
                </a:lnTo>
                <a:lnTo>
                  <a:pt x="4766" y="12090"/>
                </a:lnTo>
                <a:lnTo>
                  <a:pt x="4766" y="11328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9" name="Shape 5009"/>
          <p:cNvSpPr/>
          <p:nvPr/>
        </p:nvSpPr>
        <p:spPr>
          <a:xfrm>
            <a:off x="1476618" y="495003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0" name="Shape 5010"/>
          <p:cNvSpPr/>
          <p:nvPr/>
        </p:nvSpPr>
        <p:spPr>
          <a:xfrm>
            <a:off x="1478703" y="4932039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1" name="Shape 5011"/>
          <p:cNvSpPr/>
          <p:nvPr/>
        </p:nvSpPr>
        <p:spPr>
          <a:xfrm>
            <a:off x="1353370" y="4951833"/>
            <a:ext cx="102832" cy="1344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2" name="Shape 5012"/>
          <p:cNvSpPr/>
          <p:nvPr/>
        </p:nvSpPr>
        <p:spPr>
          <a:xfrm>
            <a:off x="1331012" y="518114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28"/>
                </a:lnTo>
                <a:lnTo>
                  <a:pt x="45660" y="65228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3" name="Shape 5013"/>
          <p:cNvSpPr/>
          <p:nvPr/>
        </p:nvSpPr>
        <p:spPr>
          <a:xfrm>
            <a:off x="1331012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0" y="1015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8034"/>
                </a:lnTo>
                <a:lnTo>
                  <a:pt x="591" y="8034"/>
                </a:lnTo>
                <a:lnTo>
                  <a:pt x="591" y="5673"/>
                </a:lnTo>
                <a:lnTo>
                  <a:pt x="1191" y="5673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4" name="Shape 5014"/>
          <p:cNvSpPr/>
          <p:nvPr/>
        </p:nvSpPr>
        <p:spPr>
          <a:xfrm>
            <a:off x="1343519" y="518114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5" name="Shape 5015"/>
          <p:cNvSpPr/>
          <p:nvPr/>
        </p:nvSpPr>
        <p:spPr>
          <a:xfrm>
            <a:off x="1360984" y="5181140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704"/>
                </a:lnTo>
                <a:lnTo>
                  <a:pt x="125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6" name="Shape 5016"/>
          <p:cNvSpPr/>
          <p:nvPr/>
        </p:nvSpPr>
        <p:spPr>
          <a:xfrm>
            <a:off x="1377857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0"/>
                </a:lnTo>
                <a:lnTo>
                  <a:pt x="599" y="713"/>
                </a:lnTo>
                <a:lnTo>
                  <a:pt x="599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91" y="2836"/>
                </a:lnTo>
                <a:lnTo>
                  <a:pt x="1791" y="3550"/>
                </a:lnTo>
                <a:lnTo>
                  <a:pt x="1791" y="4493"/>
                </a:lnTo>
                <a:lnTo>
                  <a:pt x="2383" y="520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7" name="Shape 5017"/>
          <p:cNvSpPr/>
          <p:nvPr/>
        </p:nvSpPr>
        <p:spPr>
          <a:xfrm>
            <a:off x="1378155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8" name="Shape 5018"/>
          <p:cNvSpPr/>
          <p:nvPr/>
        </p:nvSpPr>
        <p:spPr>
          <a:xfrm>
            <a:off x="1376673" y="522982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8034"/>
                </a:lnTo>
                <a:lnTo>
                  <a:pt x="3566" y="8739"/>
                </a:lnTo>
                <a:lnTo>
                  <a:pt x="3566" y="8739"/>
                </a:lnTo>
                <a:lnTo>
                  <a:pt x="2974" y="8739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75" y="10871"/>
                </a:lnTo>
                <a:lnTo>
                  <a:pt x="2375" y="1157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83" y="12994"/>
                </a:lnTo>
                <a:lnTo>
                  <a:pt x="1183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9" name="Shape 5019"/>
          <p:cNvSpPr/>
          <p:nvPr/>
        </p:nvSpPr>
        <p:spPr>
          <a:xfrm>
            <a:off x="1359201" y="52463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0" name="Shape 5020"/>
          <p:cNvSpPr/>
          <p:nvPr/>
        </p:nvSpPr>
        <p:spPr>
          <a:xfrm>
            <a:off x="1341728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1" name="Shape 5021"/>
          <p:cNvSpPr/>
          <p:nvPr/>
        </p:nvSpPr>
        <p:spPr>
          <a:xfrm>
            <a:off x="1331012" y="523336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3003"/>
                </a:moveTo>
                <a:lnTo>
                  <a:pt x="5357" y="12289"/>
                </a:lnTo>
                <a:lnTo>
                  <a:pt x="4766" y="12289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2" name="Shape 5022"/>
          <p:cNvSpPr/>
          <p:nvPr/>
        </p:nvSpPr>
        <p:spPr>
          <a:xfrm>
            <a:off x="1328928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3" name="Shape 5023"/>
          <p:cNvSpPr/>
          <p:nvPr/>
        </p:nvSpPr>
        <p:spPr>
          <a:xfrm>
            <a:off x="1331012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4" name="Shape 5024"/>
          <p:cNvSpPr/>
          <p:nvPr/>
        </p:nvSpPr>
        <p:spPr>
          <a:xfrm>
            <a:off x="1207136" y="5181140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60" y="0"/>
                </a:moveTo>
                <a:lnTo>
                  <a:pt x="4174" y="0"/>
                </a:lnTo>
                <a:lnTo>
                  <a:pt x="0" y="4959"/>
                </a:lnTo>
                <a:lnTo>
                  <a:pt x="0" y="60259"/>
                </a:lnTo>
                <a:lnTo>
                  <a:pt x="4174" y="65228"/>
                </a:lnTo>
                <a:lnTo>
                  <a:pt x="45660" y="65228"/>
                </a:lnTo>
                <a:lnTo>
                  <a:pt x="49827" y="60259"/>
                </a:lnTo>
                <a:lnTo>
                  <a:pt x="498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5" name="Shape 5025"/>
          <p:cNvSpPr/>
          <p:nvPr/>
        </p:nvSpPr>
        <p:spPr>
          <a:xfrm>
            <a:off x="1207136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599" y="10871"/>
                </a:lnTo>
                <a:lnTo>
                  <a:pt x="599" y="10157"/>
                </a:lnTo>
                <a:lnTo>
                  <a:pt x="599" y="9453"/>
                </a:lnTo>
                <a:lnTo>
                  <a:pt x="599" y="8748"/>
                </a:lnTo>
                <a:lnTo>
                  <a:pt x="599" y="8034"/>
                </a:lnTo>
                <a:lnTo>
                  <a:pt x="599" y="7092"/>
                </a:lnTo>
                <a:lnTo>
                  <a:pt x="1191" y="7092"/>
                </a:lnTo>
                <a:lnTo>
                  <a:pt x="1191" y="5673"/>
                </a:lnTo>
                <a:lnTo>
                  <a:pt x="1791" y="5673"/>
                </a:lnTo>
                <a:lnTo>
                  <a:pt x="1791" y="4255"/>
                </a:lnTo>
                <a:lnTo>
                  <a:pt x="2383" y="4255"/>
                </a:lnTo>
                <a:lnTo>
                  <a:pt x="2383" y="3541"/>
                </a:lnTo>
                <a:lnTo>
                  <a:pt x="2982" y="3541"/>
                </a:lnTo>
                <a:lnTo>
                  <a:pt x="2982" y="2836"/>
                </a:lnTo>
                <a:lnTo>
                  <a:pt x="3574" y="2836"/>
                </a:lnTo>
                <a:lnTo>
                  <a:pt x="3574" y="2122"/>
                </a:lnTo>
                <a:lnTo>
                  <a:pt x="4174" y="2122"/>
                </a:lnTo>
                <a:lnTo>
                  <a:pt x="4174" y="1418"/>
                </a:lnTo>
                <a:lnTo>
                  <a:pt x="4766" y="1418"/>
                </a:lnTo>
                <a:lnTo>
                  <a:pt x="5557" y="1418"/>
                </a:lnTo>
                <a:lnTo>
                  <a:pt x="5557" y="704"/>
                </a:lnTo>
                <a:lnTo>
                  <a:pt x="6157" y="704"/>
                </a:lnTo>
                <a:lnTo>
                  <a:pt x="6749" y="704"/>
                </a:lnTo>
                <a:lnTo>
                  <a:pt x="7348" y="704"/>
                </a:lnTo>
                <a:lnTo>
                  <a:pt x="7940" y="704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6" name="Shape 5026"/>
          <p:cNvSpPr/>
          <p:nvPr/>
        </p:nvSpPr>
        <p:spPr>
          <a:xfrm>
            <a:off x="1220442" y="518114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7" name="Shape 5027"/>
          <p:cNvSpPr/>
          <p:nvPr/>
        </p:nvSpPr>
        <p:spPr>
          <a:xfrm>
            <a:off x="1237907" y="5181140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704"/>
                </a:lnTo>
                <a:lnTo>
                  <a:pt x="11915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8" name="Shape 5028"/>
          <p:cNvSpPr/>
          <p:nvPr/>
        </p:nvSpPr>
        <p:spPr>
          <a:xfrm>
            <a:off x="1254580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599" y="713"/>
                </a:lnTo>
                <a:lnTo>
                  <a:pt x="599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191" y="3550"/>
                </a:lnTo>
                <a:lnTo>
                  <a:pt x="1791" y="3550"/>
                </a:lnTo>
                <a:lnTo>
                  <a:pt x="1791" y="4493"/>
                </a:lnTo>
                <a:lnTo>
                  <a:pt x="1791" y="5207"/>
                </a:lnTo>
                <a:lnTo>
                  <a:pt x="1791" y="5911"/>
                </a:lnTo>
                <a:lnTo>
                  <a:pt x="1791" y="6616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9" name="Shape 5029"/>
          <p:cNvSpPr/>
          <p:nvPr/>
        </p:nvSpPr>
        <p:spPr>
          <a:xfrm>
            <a:off x="1254879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0" name="Shape 5030"/>
          <p:cNvSpPr/>
          <p:nvPr/>
        </p:nvSpPr>
        <p:spPr>
          <a:xfrm>
            <a:off x="1252797" y="5229824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66" y="0"/>
                </a:moveTo>
                <a:lnTo>
                  <a:pt x="4166" y="5673"/>
                </a:lnTo>
                <a:lnTo>
                  <a:pt x="4166" y="6378"/>
                </a:lnTo>
                <a:lnTo>
                  <a:pt x="4166" y="7092"/>
                </a:lnTo>
                <a:lnTo>
                  <a:pt x="3574" y="7092"/>
                </a:lnTo>
                <a:lnTo>
                  <a:pt x="3574" y="8034"/>
                </a:lnTo>
                <a:lnTo>
                  <a:pt x="3574" y="8739"/>
                </a:lnTo>
                <a:lnTo>
                  <a:pt x="3574" y="9453"/>
                </a:lnTo>
                <a:lnTo>
                  <a:pt x="3574" y="10157"/>
                </a:lnTo>
                <a:lnTo>
                  <a:pt x="2974" y="10157"/>
                </a:lnTo>
                <a:lnTo>
                  <a:pt x="2974" y="10871"/>
                </a:lnTo>
                <a:lnTo>
                  <a:pt x="2974" y="11575"/>
                </a:lnTo>
                <a:lnTo>
                  <a:pt x="2383" y="11575"/>
                </a:lnTo>
                <a:lnTo>
                  <a:pt x="2383" y="12289"/>
                </a:lnTo>
                <a:lnTo>
                  <a:pt x="2383" y="12994"/>
                </a:lnTo>
                <a:lnTo>
                  <a:pt x="1783" y="12994"/>
                </a:lnTo>
                <a:lnTo>
                  <a:pt x="1783" y="13708"/>
                </a:lnTo>
                <a:lnTo>
                  <a:pt x="1191" y="13708"/>
                </a:lnTo>
                <a:lnTo>
                  <a:pt x="1191" y="14412"/>
                </a:lnTo>
                <a:lnTo>
                  <a:pt x="599" y="14412"/>
                </a:lnTo>
                <a:lnTo>
                  <a:pt x="599" y="15126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1" name="Shape 5031"/>
          <p:cNvSpPr/>
          <p:nvPr/>
        </p:nvSpPr>
        <p:spPr>
          <a:xfrm>
            <a:off x="1236124" y="52463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2" name="Shape 5032"/>
          <p:cNvSpPr/>
          <p:nvPr/>
        </p:nvSpPr>
        <p:spPr>
          <a:xfrm>
            <a:off x="1218651" y="5246369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3" name="Shape 5033"/>
          <p:cNvSpPr/>
          <p:nvPr/>
        </p:nvSpPr>
        <p:spPr>
          <a:xfrm>
            <a:off x="1207136" y="523336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7" y="13003"/>
                </a:moveTo>
                <a:lnTo>
                  <a:pt x="6157" y="12289"/>
                </a:lnTo>
                <a:lnTo>
                  <a:pt x="5557" y="12289"/>
                </a:lnTo>
                <a:lnTo>
                  <a:pt x="2383" y="9453"/>
                </a:lnTo>
                <a:lnTo>
                  <a:pt x="1791" y="9453"/>
                </a:lnTo>
                <a:lnTo>
                  <a:pt x="1791" y="8748"/>
                </a:lnTo>
                <a:lnTo>
                  <a:pt x="1791" y="8034"/>
                </a:lnTo>
                <a:lnTo>
                  <a:pt x="1191" y="8034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4" name="Shape 5034"/>
          <p:cNvSpPr/>
          <p:nvPr/>
        </p:nvSpPr>
        <p:spPr>
          <a:xfrm>
            <a:off x="1205052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5" name="Shape 5035"/>
          <p:cNvSpPr/>
          <p:nvPr/>
        </p:nvSpPr>
        <p:spPr>
          <a:xfrm>
            <a:off x="1207136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6" name="Shape 5036"/>
          <p:cNvSpPr/>
          <p:nvPr/>
        </p:nvSpPr>
        <p:spPr>
          <a:xfrm>
            <a:off x="1157908" y="527921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60259"/>
                </a:lnTo>
                <a:lnTo>
                  <a:pt x="3574" y="64514"/>
                </a:lnTo>
                <a:lnTo>
                  <a:pt x="45660" y="64514"/>
                </a:lnTo>
                <a:lnTo>
                  <a:pt x="49227" y="60259"/>
                </a:lnTo>
                <a:lnTo>
                  <a:pt x="49227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7" name="Shape 5037"/>
          <p:cNvSpPr/>
          <p:nvPr/>
        </p:nvSpPr>
        <p:spPr>
          <a:xfrm>
            <a:off x="1157908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748"/>
                </a:lnTo>
                <a:lnTo>
                  <a:pt x="591" y="8748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5673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55"/>
                </a:lnTo>
                <a:lnTo>
                  <a:pt x="1783" y="3550"/>
                </a:lnTo>
                <a:lnTo>
                  <a:pt x="2383" y="3550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8" name="Shape 5038"/>
          <p:cNvSpPr/>
          <p:nvPr/>
        </p:nvSpPr>
        <p:spPr>
          <a:xfrm>
            <a:off x="1171207" y="527921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9" name="Shape 5039"/>
          <p:cNvSpPr/>
          <p:nvPr/>
        </p:nvSpPr>
        <p:spPr>
          <a:xfrm>
            <a:off x="1188480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0" name="Shape 5040"/>
          <p:cNvSpPr/>
          <p:nvPr/>
        </p:nvSpPr>
        <p:spPr>
          <a:xfrm>
            <a:off x="1205353" y="5282049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1783" y="6616"/>
                </a:lnTo>
                <a:lnTo>
                  <a:pt x="1783" y="7330"/>
                </a:lnTo>
                <a:lnTo>
                  <a:pt x="1783" y="8034"/>
                </a:lnTo>
                <a:lnTo>
                  <a:pt x="17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1" name="Shape 5041"/>
          <p:cNvSpPr/>
          <p:nvPr/>
        </p:nvSpPr>
        <p:spPr>
          <a:xfrm>
            <a:off x="1205052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2" name="Shape 5042"/>
          <p:cNvSpPr/>
          <p:nvPr/>
        </p:nvSpPr>
        <p:spPr>
          <a:xfrm>
            <a:off x="1203569" y="532789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9"/>
                </a:lnTo>
                <a:lnTo>
                  <a:pt x="3566" y="5673"/>
                </a:lnTo>
                <a:lnTo>
                  <a:pt x="3566" y="6378"/>
                </a:lnTo>
                <a:lnTo>
                  <a:pt x="3566" y="7330"/>
                </a:lnTo>
                <a:lnTo>
                  <a:pt x="3566" y="8034"/>
                </a:lnTo>
                <a:lnTo>
                  <a:pt x="3566" y="8748"/>
                </a:lnTo>
                <a:lnTo>
                  <a:pt x="3566" y="9453"/>
                </a:lnTo>
                <a:lnTo>
                  <a:pt x="3566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75" y="10871"/>
                </a:lnTo>
                <a:lnTo>
                  <a:pt x="2375" y="11575"/>
                </a:lnTo>
                <a:lnTo>
                  <a:pt x="2375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3" name="Shape 5043"/>
          <p:cNvSpPr/>
          <p:nvPr/>
        </p:nvSpPr>
        <p:spPr>
          <a:xfrm>
            <a:off x="1186688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4" name="Shape 5044"/>
          <p:cNvSpPr/>
          <p:nvPr/>
        </p:nvSpPr>
        <p:spPr>
          <a:xfrm>
            <a:off x="1168824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5" name="Shape 5045"/>
          <p:cNvSpPr/>
          <p:nvPr/>
        </p:nvSpPr>
        <p:spPr>
          <a:xfrm>
            <a:off x="1157908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9"/>
                </a:lnTo>
                <a:lnTo>
                  <a:pt x="4766" y="12289"/>
                </a:lnTo>
                <a:lnTo>
                  <a:pt x="4166" y="12289"/>
                </a:lnTo>
                <a:lnTo>
                  <a:pt x="4166" y="11575"/>
                </a:lnTo>
                <a:lnTo>
                  <a:pt x="3574" y="11575"/>
                </a:lnTo>
                <a:lnTo>
                  <a:pt x="3574" y="11575"/>
                </a:lnTo>
                <a:lnTo>
                  <a:pt x="0" y="4493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6" name="Shape 5046"/>
          <p:cNvSpPr/>
          <p:nvPr/>
        </p:nvSpPr>
        <p:spPr>
          <a:xfrm>
            <a:off x="1155824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7" name="Shape 5047"/>
          <p:cNvSpPr/>
          <p:nvPr/>
        </p:nvSpPr>
        <p:spPr>
          <a:xfrm>
            <a:off x="1157908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8" name="Shape 5048"/>
          <p:cNvSpPr/>
          <p:nvPr/>
        </p:nvSpPr>
        <p:spPr>
          <a:xfrm>
            <a:off x="1108673" y="498639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35" y="60259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9" name="Shape 5049"/>
          <p:cNvSpPr/>
          <p:nvPr/>
        </p:nvSpPr>
        <p:spPr>
          <a:xfrm>
            <a:off x="1108673" y="498639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8758"/>
                </a:lnTo>
                <a:lnTo>
                  <a:pt x="599" y="8758"/>
                </a:lnTo>
                <a:lnTo>
                  <a:pt x="599" y="6378"/>
                </a:lnTo>
                <a:lnTo>
                  <a:pt x="1191" y="6378"/>
                </a:lnTo>
                <a:lnTo>
                  <a:pt x="1191" y="4950"/>
                </a:lnTo>
                <a:lnTo>
                  <a:pt x="1791" y="4950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82" y="2855"/>
                </a:lnTo>
                <a:lnTo>
                  <a:pt x="2982" y="2189"/>
                </a:lnTo>
                <a:lnTo>
                  <a:pt x="3574" y="2189"/>
                </a:lnTo>
                <a:lnTo>
                  <a:pt x="4174" y="1427"/>
                </a:lnTo>
                <a:lnTo>
                  <a:pt x="4766" y="1427"/>
                </a:lnTo>
                <a:lnTo>
                  <a:pt x="4766" y="761"/>
                </a:lnTo>
                <a:lnTo>
                  <a:pt x="5365" y="761"/>
                </a:lnTo>
                <a:lnTo>
                  <a:pt x="5957" y="761"/>
                </a:lnTo>
                <a:lnTo>
                  <a:pt x="6557" y="761"/>
                </a:lnTo>
                <a:lnTo>
                  <a:pt x="6557" y="0"/>
                </a:lnTo>
                <a:lnTo>
                  <a:pt x="7149" y="0"/>
                </a:lnTo>
                <a:lnTo>
                  <a:pt x="77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0" name="Shape 5050"/>
          <p:cNvSpPr/>
          <p:nvPr/>
        </p:nvSpPr>
        <p:spPr>
          <a:xfrm>
            <a:off x="1121380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1" name="Shape 5051"/>
          <p:cNvSpPr/>
          <p:nvPr/>
        </p:nvSpPr>
        <p:spPr>
          <a:xfrm>
            <a:off x="1139244" y="498639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2" name="Shape 5052"/>
          <p:cNvSpPr/>
          <p:nvPr/>
        </p:nvSpPr>
        <p:spPr>
          <a:xfrm>
            <a:off x="1156125" y="4989918"/>
            <a:ext cx="1905" cy="15240"/>
          </a:xfrm>
          <a:custGeom>
            <a:avLst/>
            <a:gdLst/>
            <a:ahLst/>
            <a:cxnLst/>
            <a:rect l="0" t="0" r="0" b="0"/>
            <a:pathLst>
              <a:path w="1905" h="15239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591" y="2189"/>
                </a:lnTo>
                <a:lnTo>
                  <a:pt x="1183" y="2189"/>
                </a:lnTo>
                <a:lnTo>
                  <a:pt x="1183" y="2855"/>
                </a:lnTo>
                <a:lnTo>
                  <a:pt x="1183" y="3617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5235"/>
                </a:lnTo>
                <a:lnTo>
                  <a:pt x="1783" y="5902"/>
                </a:lnTo>
                <a:lnTo>
                  <a:pt x="1783" y="6663"/>
                </a:lnTo>
                <a:lnTo>
                  <a:pt x="1783" y="7330"/>
                </a:lnTo>
                <a:lnTo>
                  <a:pt x="17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3" name="Shape 5053"/>
          <p:cNvSpPr/>
          <p:nvPr/>
        </p:nvSpPr>
        <p:spPr>
          <a:xfrm>
            <a:off x="1155824" y="5012194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4" name="Shape 5054"/>
          <p:cNvSpPr/>
          <p:nvPr/>
        </p:nvSpPr>
        <p:spPr>
          <a:xfrm>
            <a:off x="1154334" y="5035137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710"/>
                </a:lnTo>
                <a:lnTo>
                  <a:pt x="3574" y="8662"/>
                </a:lnTo>
                <a:lnTo>
                  <a:pt x="3574" y="9424"/>
                </a:lnTo>
                <a:lnTo>
                  <a:pt x="3574" y="9424"/>
                </a:lnTo>
                <a:lnTo>
                  <a:pt x="2974" y="9424"/>
                </a:lnTo>
                <a:lnTo>
                  <a:pt x="2974" y="10090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2280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5" name="Shape 5055"/>
          <p:cNvSpPr/>
          <p:nvPr/>
        </p:nvSpPr>
        <p:spPr>
          <a:xfrm>
            <a:off x="1136869" y="50516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6" name="Shape 5056"/>
          <p:cNvSpPr/>
          <p:nvPr/>
        </p:nvSpPr>
        <p:spPr>
          <a:xfrm>
            <a:off x="1119596" y="505160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7" name="Shape 5057"/>
          <p:cNvSpPr/>
          <p:nvPr/>
        </p:nvSpPr>
        <p:spPr>
          <a:xfrm>
            <a:off x="1108673" y="5037897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41"/>
                </a:moveTo>
                <a:lnTo>
                  <a:pt x="5365" y="13041"/>
                </a:lnTo>
                <a:lnTo>
                  <a:pt x="4766" y="13041"/>
                </a:lnTo>
                <a:lnTo>
                  <a:pt x="4766" y="12280"/>
                </a:lnTo>
                <a:lnTo>
                  <a:pt x="4174" y="12280"/>
                </a:lnTo>
                <a:lnTo>
                  <a:pt x="3574" y="12280"/>
                </a:lnTo>
                <a:lnTo>
                  <a:pt x="3574" y="11614"/>
                </a:lnTo>
                <a:lnTo>
                  <a:pt x="2982" y="11614"/>
                </a:lnTo>
                <a:lnTo>
                  <a:pt x="2982" y="10947"/>
                </a:lnTo>
                <a:lnTo>
                  <a:pt x="0" y="4950"/>
                </a:lnTo>
                <a:lnTo>
                  <a:pt x="0" y="4283"/>
                </a:lnTo>
                <a:lnTo>
                  <a:pt x="0" y="3617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8" name="Shape 5058"/>
          <p:cNvSpPr/>
          <p:nvPr/>
        </p:nvSpPr>
        <p:spPr>
          <a:xfrm>
            <a:off x="1106589" y="5015050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69"/>
                </a:moveTo>
                <a:lnTo>
                  <a:pt x="4168" y="16469"/>
                </a:lnTo>
                <a:lnTo>
                  <a:pt x="4168" y="0"/>
                </a:lnTo>
                <a:lnTo>
                  <a:pt x="0" y="0"/>
                </a:lnTo>
                <a:lnTo>
                  <a:pt x="0" y="16469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9" name="Shape 5059"/>
          <p:cNvSpPr/>
          <p:nvPr/>
        </p:nvSpPr>
        <p:spPr>
          <a:xfrm>
            <a:off x="1108673" y="4997248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0" name="Shape 5060"/>
          <p:cNvSpPr/>
          <p:nvPr/>
        </p:nvSpPr>
        <p:spPr>
          <a:xfrm>
            <a:off x="1059446" y="518114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259"/>
                </a:lnTo>
                <a:lnTo>
                  <a:pt x="3574" y="65228"/>
                </a:lnTo>
                <a:lnTo>
                  <a:pt x="45660" y="65228"/>
                </a:lnTo>
                <a:lnTo>
                  <a:pt x="49227" y="60259"/>
                </a:lnTo>
                <a:lnTo>
                  <a:pt x="49227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1" name="Shape 5061"/>
          <p:cNvSpPr/>
          <p:nvPr/>
        </p:nvSpPr>
        <p:spPr>
          <a:xfrm>
            <a:off x="1059446" y="5181140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5" h="12064" extrusionOk="0">
                <a:moveTo>
                  <a:pt x="0" y="11575"/>
                </a:moveTo>
                <a:lnTo>
                  <a:pt x="0" y="10871"/>
                </a:lnTo>
                <a:lnTo>
                  <a:pt x="0" y="10157"/>
                </a:lnTo>
                <a:lnTo>
                  <a:pt x="0" y="9453"/>
                </a:lnTo>
                <a:lnTo>
                  <a:pt x="0" y="8748"/>
                </a:lnTo>
                <a:lnTo>
                  <a:pt x="591" y="8748"/>
                </a:lnTo>
                <a:lnTo>
                  <a:pt x="591" y="8034"/>
                </a:lnTo>
                <a:lnTo>
                  <a:pt x="591" y="7092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4959"/>
                </a:lnTo>
                <a:lnTo>
                  <a:pt x="1783" y="4959"/>
                </a:lnTo>
                <a:lnTo>
                  <a:pt x="1783" y="4255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4166" y="2122"/>
                </a:lnTo>
                <a:lnTo>
                  <a:pt x="4166" y="1418"/>
                </a:lnTo>
                <a:lnTo>
                  <a:pt x="4766" y="1418"/>
                </a:lnTo>
                <a:lnTo>
                  <a:pt x="5357" y="1418"/>
                </a:lnTo>
                <a:lnTo>
                  <a:pt x="5357" y="704"/>
                </a:lnTo>
                <a:lnTo>
                  <a:pt x="5957" y="704"/>
                </a:lnTo>
                <a:lnTo>
                  <a:pt x="6549" y="704"/>
                </a:lnTo>
                <a:lnTo>
                  <a:pt x="7149" y="704"/>
                </a:lnTo>
                <a:lnTo>
                  <a:pt x="7149" y="0"/>
                </a:lnTo>
                <a:lnTo>
                  <a:pt x="7740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2" name="Shape 5062"/>
          <p:cNvSpPr/>
          <p:nvPr/>
        </p:nvSpPr>
        <p:spPr>
          <a:xfrm>
            <a:off x="1071952" y="518114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3" name="Shape 5063"/>
          <p:cNvSpPr/>
          <p:nvPr/>
        </p:nvSpPr>
        <p:spPr>
          <a:xfrm>
            <a:off x="1089417" y="5181140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4" h="127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114" y="704"/>
                </a:lnTo>
                <a:lnTo>
                  <a:pt x="12706" y="70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4" name="Shape 5064"/>
          <p:cNvSpPr/>
          <p:nvPr/>
        </p:nvSpPr>
        <p:spPr>
          <a:xfrm>
            <a:off x="1106298" y="5184681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783" y="2132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493"/>
                </a:lnTo>
                <a:lnTo>
                  <a:pt x="2375" y="4493"/>
                </a:lnTo>
                <a:lnTo>
                  <a:pt x="2375" y="5207"/>
                </a:lnTo>
                <a:lnTo>
                  <a:pt x="2375" y="5911"/>
                </a:lnTo>
                <a:lnTo>
                  <a:pt x="2375" y="6616"/>
                </a:lnTo>
                <a:lnTo>
                  <a:pt x="2375" y="7330"/>
                </a:lnTo>
                <a:lnTo>
                  <a:pt x="2375" y="8034"/>
                </a:lnTo>
                <a:lnTo>
                  <a:pt x="2375" y="158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5" name="Shape 5065"/>
          <p:cNvSpPr/>
          <p:nvPr/>
        </p:nvSpPr>
        <p:spPr>
          <a:xfrm>
            <a:off x="1106589" y="5206901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6" name="Shape 5066"/>
          <p:cNvSpPr/>
          <p:nvPr/>
        </p:nvSpPr>
        <p:spPr>
          <a:xfrm>
            <a:off x="1105107" y="5229824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673"/>
                </a:lnTo>
                <a:lnTo>
                  <a:pt x="3566" y="6378"/>
                </a:lnTo>
                <a:lnTo>
                  <a:pt x="3566" y="7092"/>
                </a:lnTo>
                <a:lnTo>
                  <a:pt x="3566" y="8034"/>
                </a:lnTo>
                <a:lnTo>
                  <a:pt x="3566" y="8739"/>
                </a:lnTo>
                <a:lnTo>
                  <a:pt x="3566" y="9453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1575"/>
                </a:lnTo>
                <a:lnTo>
                  <a:pt x="2383" y="12289"/>
                </a:lnTo>
                <a:lnTo>
                  <a:pt x="1783" y="12289"/>
                </a:lnTo>
                <a:lnTo>
                  <a:pt x="17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7" name="Shape 5067"/>
          <p:cNvSpPr/>
          <p:nvPr/>
        </p:nvSpPr>
        <p:spPr>
          <a:xfrm>
            <a:off x="1087634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8" name="Shape 5068"/>
          <p:cNvSpPr/>
          <p:nvPr/>
        </p:nvSpPr>
        <p:spPr>
          <a:xfrm>
            <a:off x="1070169" y="5246369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9" name="Shape 5069"/>
          <p:cNvSpPr/>
          <p:nvPr/>
        </p:nvSpPr>
        <p:spPr>
          <a:xfrm>
            <a:off x="1059446" y="5233365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3003"/>
                </a:moveTo>
                <a:lnTo>
                  <a:pt x="5957" y="12289"/>
                </a:lnTo>
                <a:lnTo>
                  <a:pt x="5957" y="12289"/>
                </a:lnTo>
                <a:lnTo>
                  <a:pt x="0" y="5197"/>
                </a:lnTo>
                <a:lnTo>
                  <a:pt x="0" y="4493"/>
                </a:lnTo>
                <a:lnTo>
                  <a:pt x="0" y="3550"/>
                </a:lnTo>
                <a:lnTo>
                  <a:pt x="0" y="2836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0" name="Shape 5070"/>
          <p:cNvSpPr/>
          <p:nvPr/>
        </p:nvSpPr>
        <p:spPr>
          <a:xfrm>
            <a:off x="1057361" y="520973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1" name="Shape 5071"/>
          <p:cNvSpPr/>
          <p:nvPr/>
        </p:nvSpPr>
        <p:spPr>
          <a:xfrm>
            <a:off x="1059446" y="5192716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2" name="Shape 5072"/>
          <p:cNvSpPr/>
          <p:nvPr/>
        </p:nvSpPr>
        <p:spPr>
          <a:xfrm>
            <a:off x="911755" y="482380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235"/>
                </a:lnTo>
                <a:lnTo>
                  <a:pt x="0" y="60259"/>
                </a:lnTo>
                <a:lnTo>
                  <a:pt x="3566" y="65209"/>
                </a:lnTo>
                <a:lnTo>
                  <a:pt x="45652" y="65209"/>
                </a:lnTo>
                <a:lnTo>
                  <a:pt x="49227" y="60259"/>
                </a:lnTo>
                <a:lnTo>
                  <a:pt x="49227" y="5235"/>
                </a:lnTo>
                <a:lnTo>
                  <a:pt x="45652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3" name="Shape 5073"/>
          <p:cNvSpPr/>
          <p:nvPr/>
        </p:nvSpPr>
        <p:spPr>
          <a:xfrm>
            <a:off x="911755" y="4823800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519"/>
                </a:lnTo>
                <a:lnTo>
                  <a:pt x="0" y="8758"/>
                </a:lnTo>
                <a:lnTo>
                  <a:pt x="0" y="8091"/>
                </a:lnTo>
                <a:lnTo>
                  <a:pt x="0" y="7330"/>
                </a:lnTo>
                <a:lnTo>
                  <a:pt x="0" y="7330"/>
                </a:lnTo>
                <a:lnTo>
                  <a:pt x="591" y="7330"/>
                </a:lnTo>
                <a:lnTo>
                  <a:pt x="591" y="5902"/>
                </a:lnTo>
                <a:lnTo>
                  <a:pt x="1191" y="5902"/>
                </a:lnTo>
                <a:lnTo>
                  <a:pt x="1191" y="4474"/>
                </a:lnTo>
                <a:lnTo>
                  <a:pt x="1783" y="4474"/>
                </a:lnTo>
                <a:lnTo>
                  <a:pt x="1783" y="3807"/>
                </a:lnTo>
                <a:lnTo>
                  <a:pt x="2375" y="3807"/>
                </a:lnTo>
                <a:lnTo>
                  <a:pt x="2375" y="3141"/>
                </a:lnTo>
                <a:lnTo>
                  <a:pt x="2974" y="3141"/>
                </a:lnTo>
                <a:lnTo>
                  <a:pt x="2974" y="2379"/>
                </a:lnTo>
                <a:lnTo>
                  <a:pt x="3566" y="2379"/>
                </a:lnTo>
                <a:lnTo>
                  <a:pt x="3566" y="1713"/>
                </a:lnTo>
                <a:lnTo>
                  <a:pt x="4166" y="1713"/>
                </a:lnTo>
                <a:lnTo>
                  <a:pt x="4758" y="1713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6549" y="761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4" name="Shape 5074"/>
          <p:cNvSpPr/>
          <p:nvPr/>
        </p:nvSpPr>
        <p:spPr>
          <a:xfrm>
            <a:off x="924262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5" name="Shape 5075"/>
          <p:cNvSpPr/>
          <p:nvPr/>
        </p:nvSpPr>
        <p:spPr>
          <a:xfrm>
            <a:off x="941727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6" name="Shape 5076"/>
          <p:cNvSpPr/>
          <p:nvPr/>
        </p:nvSpPr>
        <p:spPr>
          <a:xfrm>
            <a:off x="958600" y="482760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1791" y="4950"/>
                </a:lnTo>
                <a:lnTo>
                  <a:pt x="1791" y="5711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7" name="Shape 5077"/>
          <p:cNvSpPr/>
          <p:nvPr/>
        </p:nvSpPr>
        <p:spPr>
          <a:xfrm>
            <a:off x="958898" y="48497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8" name="Shape 5078"/>
          <p:cNvSpPr/>
          <p:nvPr/>
        </p:nvSpPr>
        <p:spPr>
          <a:xfrm>
            <a:off x="957408" y="4872540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902"/>
                </a:lnTo>
                <a:lnTo>
                  <a:pt x="3574" y="6568"/>
                </a:lnTo>
                <a:lnTo>
                  <a:pt x="3574" y="7330"/>
                </a:lnTo>
                <a:lnTo>
                  <a:pt x="3574" y="7330"/>
                </a:lnTo>
                <a:lnTo>
                  <a:pt x="2982" y="7996"/>
                </a:lnTo>
                <a:lnTo>
                  <a:pt x="2982" y="8662"/>
                </a:lnTo>
                <a:lnTo>
                  <a:pt x="2982" y="9424"/>
                </a:lnTo>
                <a:lnTo>
                  <a:pt x="2982" y="10090"/>
                </a:lnTo>
                <a:lnTo>
                  <a:pt x="2383" y="10090"/>
                </a:lnTo>
                <a:lnTo>
                  <a:pt x="2383" y="10852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  <a:lnTo>
                  <a:pt x="0" y="15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9" name="Shape 5079"/>
          <p:cNvSpPr/>
          <p:nvPr/>
        </p:nvSpPr>
        <p:spPr>
          <a:xfrm>
            <a:off x="939943" y="488901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0" name="Shape 5080"/>
          <p:cNvSpPr/>
          <p:nvPr/>
        </p:nvSpPr>
        <p:spPr>
          <a:xfrm>
            <a:off x="922471" y="48890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1" name="Shape 5081"/>
          <p:cNvSpPr/>
          <p:nvPr/>
        </p:nvSpPr>
        <p:spPr>
          <a:xfrm>
            <a:off x="911755" y="4875587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4758" y="12756"/>
                </a:lnTo>
                <a:lnTo>
                  <a:pt x="4166" y="12756"/>
                </a:lnTo>
                <a:lnTo>
                  <a:pt x="4166" y="11994"/>
                </a:lnTo>
                <a:lnTo>
                  <a:pt x="2974" y="11328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9900"/>
                </a:lnTo>
                <a:lnTo>
                  <a:pt x="1783" y="9900"/>
                </a:lnTo>
                <a:lnTo>
                  <a:pt x="1783" y="9234"/>
                </a:lnTo>
                <a:lnTo>
                  <a:pt x="1783" y="9234"/>
                </a:lnTo>
                <a:lnTo>
                  <a:pt x="0" y="6378"/>
                </a:lnTo>
                <a:lnTo>
                  <a:pt x="0" y="5616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2" name="Shape 5082"/>
          <p:cNvSpPr/>
          <p:nvPr/>
        </p:nvSpPr>
        <p:spPr>
          <a:xfrm>
            <a:off x="909671" y="4852644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3" name="Shape 5083"/>
          <p:cNvSpPr/>
          <p:nvPr/>
        </p:nvSpPr>
        <p:spPr>
          <a:xfrm>
            <a:off x="911755" y="483465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711"/>
                </a:moveTo>
                <a:lnTo>
                  <a:pt x="0" y="5711"/>
                </a:lnTo>
              </a:path>
            </a:pathLst>
          </a:custGeom>
          <a:noFill/>
          <a:ln w="11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4" name="Shape 5084"/>
          <p:cNvSpPr/>
          <p:nvPr/>
        </p:nvSpPr>
        <p:spPr>
          <a:xfrm>
            <a:off x="861726" y="5149002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5657" y="0"/>
                </a:moveTo>
                <a:lnTo>
                  <a:pt x="4366" y="0"/>
                </a:lnTo>
                <a:lnTo>
                  <a:pt x="0" y="4959"/>
                </a:lnTo>
                <a:lnTo>
                  <a:pt x="0" y="60021"/>
                </a:lnTo>
                <a:lnTo>
                  <a:pt x="4366" y="65219"/>
                </a:lnTo>
                <a:lnTo>
                  <a:pt x="45657" y="65219"/>
                </a:lnTo>
                <a:lnTo>
                  <a:pt x="50028" y="60021"/>
                </a:lnTo>
                <a:lnTo>
                  <a:pt x="50028" y="4959"/>
                </a:lnTo>
                <a:lnTo>
                  <a:pt x="45657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5" name="Shape 5085"/>
          <p:cNvSpPr/>
          <p:nvPr/>
        </p:nvSpPr>
        <p:spPr>
          <a:xfrm>
            <a:off x="861726" y="5149002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10633"/>
                </a:lnTo>
                <a:lnTo>
                  <a:pt x="0" y="9215"/>
                </a:lnTo>
                <a:lnTo>
                  <a:pt x="595" y="9215"/>
                </a:lnTo>
                <a:lnTo>
                  <a:pt x="595" y="8510"/>
                </a:lnTo>
                <a:lnTo>
                  <a:pt x="595" y="7796"/>
                </a:lnTo>
                <a:lnTo>
                  <a:pt x="595" y="7092"/>
                </a:lnTo>
                <a:lnTo>
                  <a:pt x="595" y="6378"/>
                </a:lnTo>
                <a:lnTo>
                  <a:pt x="1389" y="6378"/>
                </a:lnTo>
                <a:lnTo>
                  <a:pt x="1389" y="4959"/>
                </a:lnTo>
                <a:lnTo>
                  <a:pt x="1985" y="4959"/>
                </a:lnTo>
                <a:lnTo>
                  <a:pt x="1985" y="4255"/>
                </a:lnTo>
                <a:lnTo>
                  <a:pt x="2580" y="4255"/>
                </a:lnTo>
                <a:lnTo>
                  <a:pt x="2580" y="2836"/>
                </a:lnTo>
                <a:lnTo>
                  <a:pt x="3176" y="2836"/>
                </a:lnTo>
                <a:lnTo>
                  <a:pt x="3176" y="2122"/>
                </a:lnTo>
                <a:lnTo>
                  <a:pt x="3772" y="2122"/>
                </a:lnTo>
                <a:lnTo>
                  <a:pt x="4366" y="2122"/>
                </a:lnTo>
                <a:lnTo>
                  <a:pt x="4366" y="1418"/>
                </a:lnTo>
                <a:lnTo>
                  <a:pt x="4962" y="1418"/>
                </a:lnTo>
                <a:lnTo>
                  <a:pt x="4962" y="704"/>
                </a:lnTo>
                <a:lnTo>
                  <a:pt x="5558" y="704"/>
                </a:lnTo>
                <a:lnTo>
                  <a:pt x="6154" y="704"/>
                </a:lnTo>
                <a:lnTo>
                  <a:pt x="6749" y="704"/>
                </a:lnTo>
                <a:lnTo>
                  <a:pt x="6749" y="0"/>
                </a:lnTo>
                <a:lnTo>
                  <a:pt x="7344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6" name="Shape 5086"/>
          <p:cNvSpPr/>
          <p:nvPr/>
        </p:nvSpPr>
        <p:spPr>
          <a:xfrm>
            <a:off x="875027" y="514900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7" name="Shape 5087"/>
          <p:cNvSpPr/>
          <p:nvPr/>
        </p:nvSpPr>
        <p:spPr>
          <a:xfrm>
            <a:off x="892496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9" y="0"/>
                </a:lnTo>
                <a:lnTo>
                  <a:pt x="11315" y="0"/>
                </a:lnTo>
                <a:lnTo>
                  <a:pt x="1191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8" name="Shape 5088"/>
          <p:cNvSpPr/>
          <p:nvPr/>
        </p:nvSpPr>
        <p:spPr>
          <a:xfrm>
            <a:off x="909372" y="5152543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3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50"/>
                </a:lnTo>
                <a:lnTo>
                  <a:pt x="1783" y="4255"/>
                </a:lnTo>
                <a:lnTo>
                  <a:pt x="1783" y="4969"/>
                </a:lnTo>
                <a:lnTo>
                  <a:pt x="1783" y="5673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9" name="Shape 5089"/>
          <p:cNvSpPr/>
          <p:nvPr/>
        </p:nvSpPr>
        <p:spPr>
          <a:xfrm>
            <a:off x="909671" y="517476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0" name="Shape 5090"/>
          <p:cNvSpPr/>
          <p:nvPr/>
        </p:nvSpPr>
        <p:spPr>
          <a:xfrm>
            <a:off x="907384" y="5197685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70" y="0"/>
                </a:moveTo>
                <a:lnTo>
                  <a:pt x="4370" y="5664"/>
                </a:lnTo>
                <a:lnTo>
                  <a:pt x="4370" y="6378"/>
                </a:lnTo>
                <a:lnTo>
                  <a:pt x="3771" y="6378"/>
                </a:lnTo>
                <a:lnTo>
                  <a:pt x="3771" y="7082"/>
                </a:lnTo>
                <a:lnTo>
                  <a:pt x="3771" y="7796"/>
                </a:lnTo>
                <a:lnTo>
                  <a:pt x="3771" y="8501"/>
                </a:lnTo>
                <a:lnTo>
                  <a:pt x="3771" y="9215"/>
                </a:lnTo>
                <a:lnTo>
                  <a:pt x="3771" y="9919"/>
                </a:lnTo>
                <a:lnTo>
                  <a:pt x="3179" y="9919"/>
                </a:lnTo>
                <a:lnTo>
                  <a:pt x="3179" y="10633"/>
                </a:lnTo>
                <a:lnTo>
                  <a:pt x="3179" y="11337"/>
                </a:lnTo>
                <a:lnTo>
                  <a:pt x="2579" y="11337"/>
                </a:lnTo>
                <a:lnTo>
                  <a:pt x="2579" y="12051"/>
                </a:lnTo>
                <a:lnTo>
                  <a:pt x="1987" y="12051"/>
                </a:lnTo>
                <a:lnTo>
                  <a:pt x="1987" y="12756"/>
                </a:lnTo>
                <a:lnTo>
                  <a:pt x="1188" y="12756"/>
                </a:lnTo>
                <a:lnTo>
                  <a:pt x="1188" y="13470"/>
                </a:lnTo>
                <a:lnTo>
                  <a:pt x="596" y="13470"/>
                </a:lnTo>
                <a:lnTo>
                  <a:pt x="596" y="14174"/>
                </a:lnTo>
                <a:lnTo>
                  <a:pt x="0" y="141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1" name="Shape 5091"/>
          <p:cNvSpPr/>
          <p:nvPr/>
        </p:nvSpPr>
        <p:spPr>
          <a:xfrm>
            <a:off x="890710" y="521422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2" name="Shape 5092"/>
          <p:cNvSpPr/>
          <p:nvPr/>
        </p:nvSpPr>
        <p:spPr>
          <a:xfrm>
            <a:off x="873240" y="5214221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1" y="0"/>
                </a:moveTo>
                <a:lnTo>
                  <a:pt x="1191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3" name="Shape 5093"/>
          <p:cNvSpPr/>
          <p:nvPr/>
        </p:nvSpPr>
        <p:spPr>
          <a:xfrm>
            <a:off x="861726" y="5200522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6154" y="12994"/>
                </a:moveTo>
                <a:lnTo>
                  <a:pt x="5558" y="12994"/>
                </a:lnTo>
                <a:lnTo>
                  <a:pt x="5558" y="12051"/>
                </a:lnTo>
                <a:lnTo>
                  <a:pt x="4962" y="12051"/>
                </a:lnTo>
                <a:lnTo>
                  <a:pt x="4366" y="12051"/>
                </a:lnTo>
                <a:lnTo>
                  <a:pt x="4366" y="11337"/>
                </a:lnTo>
                <a:lnTo>
                  <a:pt x="3772" y="11337"/>
                </a:lnTo>
                <a:lnTo>
                  <a:pt x="3772" y="10633"/>
                </a:lnTo>
                <a:lnTo>
                  <a:pt x="3176" y="10633"/>
                </a:lnTo>
                <a:lnTo>
                  <a:pt x="3176" y="9919"/>
                </a:lnTo>
                <a:lnTo>
                  <a:pt x="2580" y="9919"/>
                </a:lnTo>
                <a:lnTo>
                  <a:pt x="2580" y="9215"/>
                </a:lnTo>
                <a:lnTo>
                  <a:pt x="2580" y="9215"/>
                </a:lnTo>
                <a:lnTo>
                  <a:pt x="595" y="7082"/>
                </a:lnTo>
                <a:lnTo>
                  <a:pt x="595" y="6378"/>
                </a:lnTo>
                <a:lnTo>
                  <a:pt x="595" y="5664"/>
                </a:lnTo>
                <a:lnTo>
                  <a:pt x="595" y="4959"/>
                </a:lnTo>
                <a:lnTo>
                  <a:pt x="595" y="4245"/>
                </a:lnTo>
                <a:lnTo>
                  <a:pt x="595" y="3541"/>
                </a:lnTo>
                <a:lnTo>
                  <a:pt x="0" y="3541"/>
                </a:lnTo>
                <a:lnTo>
                  <a:pt x="0" y="282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4" name="Shape 5094"/>
          <p:cNvSpPr/>
          <p:nvPr/>
        </p:nvSpPr>
        <p:spPr>
          <a:xfrm>
            <a:off x="859642" y="517759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5" name="Shape 5095"/>
          <p:cNvSpPr/>
          <p:nvPr/>
        </p:nvSpPr>
        <p:spPr>
          <a:xfrm>
            <a:off x="859642" y="5159635"/>
            <a:ext cx="4445" cy="12065"/>
          </a:xfrm>
          <a:custGeom>
            <a:avLst/>
            <a:gdLst/>
            <a:ahLst/>
            <a:cxnLst/>
            <a:rect l="0" t="0" r="0" b="0"/>
            <a:pathLst>
              <a:path w="4444" h="12064" extrusionOk="0">
                <a:moveTo>
                  <a:pt x="0" y="11575"/>
                </a:moveTo>
                <a:lnTo>
                  <a:pt x="4168" y="11575"/>
                </a:lnTo>
                <a:lnTo>
                  <a:pt x="4168" y="0"/>
                </a:lnTo>
                <a:lnTo>
                  <a:pt x="0" y="0"/>
                </a:lnTo>
                <a:lnTo>
                  <a:pt x="0" y="1157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6" name="Shape 5096"/>
          <p:cNvSpPr/>
          <p:nvPr/>
        </p:nvSpPr>
        <p:spPr>
          <a:xfrm>
            <a:off x="1331012" y="475887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4924"/>
                </a:lnTo>
                <a:lnTo>
                  <a:pt x="45660" y="64924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7" name="Shape 5097"/>
          <p:cNvSpPr/>
          <p:nvPr/>
        </p:nvSpPr>
        <p:spPr>
          <a:xfrm>
            <a:off x="1331012" y="4758876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710"/>
                </a:lnTo>
                <a:lnTo>
                  <a:pt x="591" y="7710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2094"/>
                </a:lnTo>
                <a:lnTo>
                  <a:pt x="4166" y="1332"/>
                </a:lnTo>
                <a:lnTo>
                  <a:pt x="4766" y="1332"/>
                </a:lnTo>
                <a:lnTo>
                  <a:pt x="5357" y="1332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8" name="Shape 5098"/>
          <p:cNvSpPr/>
          <p:nvPr/>
        </p:nvSpPr>
        <p:spPr>
          <a:xfrm>
            <a:off x="1343519" y="4758876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9" name="Shape 5099"/>
          <p:cNvSpPr/>
          <p:nvPr/>
        </p:nvSpPr>
        <p:spPr>
          <a:xfrm>
            <a:off x="1360984" y="4758876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666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0" name="Shape 5100"/>
          <p:cNvSpPr/>
          <p:nvPr/>
        </p:nvSpPr>
        <p:spPr>
          <a:xfrm>
            <a:off x="1377857" y="47623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0"/>
                </a:lnTo>
                <a:lnTo>
                  <a:pt x="599" y="666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188"/>
                </a:lnTo>
                <a:lnTo>
                  <a:pt x="1791" y="4950"/>
                </a:lnTo>
                <a:lnTo>
                  <a:pt x="2383" y="4950"/>
                </a:lnTo>
                <a:lnTo>
                  <a:pt x="2383" y="4950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1" name="Shape 5101"/>
          <p:cNvSpPr/>
          <p:nvPr/>
        </p:nvSpPr>
        <p:spPr>
          <a:xfrm>
            <a:off x="1378155" y="478457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2" name="Shape 5102"/>
          <p:cNvSpPr/>
          <p:nvPr/>
        </p:nvSpPr>
        <p:spPr>
          <a:xfrm>
            <a:off x="1376673" y="4807521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422"/>
                </a:lnTo>
                <a:lnTo>
                  <a:pt x="591" y="13422"/>
                </a:lnTo>
                <a:lnTo>
                  <a:pt x="591" y="14184"/>
                </a:lnTo>
                <a:lnTo>
                  <a:pt x="0" y="14184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3" name="Shape 5103"/>
          <p:cNvSpPr/>
          <p:nvPr/>
        </p:nvSpPr>
        <p:spPr>
          <a:xfrm>
            <a:off x="1359201" y="482380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4" name="Shape 5104"/>
          <p:cNvSpPr/>
          <p:nvPr/>
        </p:nvSpPr>
        <p:spPr>
          <a:xfrm>
            <a:off x="1341728" y="482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5" name="Shape 5105"/>
          <p:cNvSpPr/>
          <p:nvPr/>
        </p:nvSpPr>
        <p:spPr>
          <a:xfrm>
            <a:off x="1331012" y="48110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5357" y="12090"/>
                </a:lnTo>
                <a:lnTo>
                  <a:pt x="4766" y="12090"/>
                </a:lnTo>
                <a:lnTo>
                  <a:pt x="2974" y="10662"/>
                </a:lnTo>
                <a:lnTo>
                  <a:pt x="2974" y="9900"/>
                </a:lnTo>
                <a:lnTo>
                  <a:pt x="2383" y="9900"/>
                </a:lnTo>
                <a:lnTo>
                  <a:pt x="2383" y="9234"/>
                </a:lnTo>
                <a:lnTo>
                  <a:pt x="2383" y="9234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6" name="Shape 5106"/>
          <p:cNvSpPr/>
          <p:nvPr/>
        </p:nvSpPr>
        <p:spPr>
          <a:xfrm>
            <a:off x="1328928" y="478743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7" name="Shape 5107"/>
          <p:cNvSpPr/>
          <p:nvPr/>
        </p:nvSpPr>
        <p:spPr>
          <a:xfrm>
            <a:off x="1331012" y="477020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8" name="Shape 5108"/>
          <p:cNvSpPr/>
          <p:nvPr/>
        </p:nvSpPr>
        <p:spPr>
          <a:xfrm>
            <a:off x="1281585" y="508378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766" y="0"/>
                </a:lnTo>
                <a:lnTo>
                  <a:pt x="0" y="4950"/>
                </a:lnTo>
                <a:lnTo>
                  <a:pt x="0" y="60259"/>
                </a:lnTo>
                <a:lnTo>
                  <a:pt x="3766" y="65219"/>
                </a:lnTo>
                <a:lnTo>
                  <a:pt x="45652" y="65219"/>
                </a:lnTo>
                <a:lnTo>
                  <a:pt x="49427" y="60259"/>
                </a:lnTo>
                <a:lnTo>
                  <a:pt x="494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9" name="Shape 5109"/>
          <p:cNvSpPr/>
          <p:nvPr/>
        </p:nvSpPr>
        <p:spPr>
          <a:xfrm>
            <a:off x="1281585" y="5083783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7806"/>
                </a:lnTo>
                <a:lnTo>
                  <a:pt x="0" y="7044"/>
                </a:lnTo>
                <a:lnTo>
                  <a:pt x="0" y="7044"/>
                </a:lnTo>
                <a:lnTo>
                  <a:pt x="791" y="7044"/>
                </a:lnTo>
                <a:lnTo>
                  <a:pt x="791" y="5711"/>
                </a:lnTo>
                <a:lnTo>
                  <a:pt x="1383" y="5711"/>
                </a:lnTo>
                <a:lnTo>
                  <a:pt x="1383" y="4283"/>
                </a:lnTo>
                <a:lnTo>
                  <a:pt x="1983" y="4283"/>
                </a:lnTo>
                <a:lnTo>
                  <a:pt x="1983" y="3522"/>
                </a:lnTo>
                <a:lnTo>
                  <a:pt x="2574" y="3522"/>
                </a:lnTo>
                <a:lnTo>
                  <a:pt x="2574" y="2855"/>
                </a:lnTo>
                <a:lnTo>
                  <a:pt x="3174" y="2855"/>
                </a:lnTo>
                <a:lnTo>
                  <a:pt x="3174" y="2094"/>
                </a:lnTo>
                <a:lnTo>
                  <a:pt x="3766" y="2094"/>
                </a:lnTo>
                <a:lnTo>
                  <a:pt x="3766" y="1427"/>
                </a:lnTo>
                <a:lnTo>
                  <a:pt x="4366" y="1427"/>
                </a:lnTo>
                <a:lnTo>
                  <a:pt x="4957" y="1427"/>
                </a:lnTo>
                <a:lnTo>
                  <a:pt x="4957" y="666"/>
                </a:lnTo>
                <a:lnTo>
                  <a:pt x="5557" y="666"/>
                </a:lnTo>
                <a:lnTo>
                  <a:pt x="6149" y="666"/>
                </a:lnTo>
                <a:lnTo>
                  <a:pt x="6749" y="666"/>
                </a:lnTo>
                <a:lnTo>
                  <a:pt x="6749" y="0"/>
                </a:lnTo>
                <a:lnTo>
                  <a:pt x="73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0" name="Shape 5110"/>
          <p:cNvSpPr/>
          <p:nvPr/>
        </p:nvSpPr>
        <p:spPr>
          <a:xfrm>
            <a:off x="1294284" y="508378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1" name="Shape 5111"/>
          <p:cNvSpPr/>
          <p:nvPr/>
        </p:nvSpPr>
        <p:spPr>
          <a:xfrm>
            <a:off x="1311756" y="508378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1907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2" name="Shape 5112"/>
          <p:cNvSpPr/>
          <p:nvPr/>
        </p:nvSpPr>
        <p:spPr>
          <a:xfrm>
            <a:off x="1328429" y="5087305"/>
            <a:ext cx="3175" cy="15875"/>
          </a:xfrm>
          <a:custGeom>
            <a:avLst/>
            <a:gdLst/>
            <a:ahLst/>
            <a:cxnLst/>
            <a:rect l="0" t="0" r="0" b="0"/>
            <a:pathLst>
              <a:path w="3175" h="15875" extrusionOk="0">
                <a:moveTo>
                  <a:pt x="0" y="0"/>
                </a:moveTo>
                <a:lnTo>
                  <a:pt x="0" y="0"/>
                </a:lnTo>
                <a:lnTo>
                  <a:pt x="791" y="761"/>
                </a:lnTo>
                <a:lnTo>
                  <a:pt x="791" y="1427"/>
                </a:lnTo>
                <a:lnTo>
                  <a:pt x="1391" y="1427"/>
                </a:lnTo>
                <a:lnTo>
                  <a:pt x="1391" y="2189"/>
                </a:lnTo>
                <a:lnTo>
                  <a:pt x="1391" y="2855"/>
                </a:lnTo>
                <a:lnTo>
                  <a:pt x="1983" y="2855"/>
                </a:lnTo>
                <a:lnTo>
                  <a:pt x="1983" y="3522"/>
                </a:lnTo>
                <a:lnTo>
                  <a:pt x="1983" y="4283"/>
                </a:lnTo>
                <a:lnTo>
                  <a:pt x="1983" y="5235"/>
                </a:lnTo>
                <a:lnTo>
                  <a:pt x="2582" y="5235"/>
                </a:lnTo>
                <a:lnTo>
                  <a:pt x="2582" y="5902"/>
                </a:lnTo>
                <a:lnTo>
                  <a:pt x="2582" y="6663"/>
                </a:lnTo>
                <a:lnTo>
                  <a:pt x="2582" y="7330"/>
                </a:lnTo>
                <a:lnTo>
                  <a:pt x="2582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3" name="Shape 5113"/>
          <p:cNvSpPr/>
          <p:nvPr/>
        </p:nvSpPr>
        <p:spPr>
          <a:xfrm>
            <a:off x="1328928" y="510958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97"/>
                </a:moveTo>
                <a:lnTo>
                  <a:pt x="4168" y="16497"/>
                </a:lnTo>
                <a:lnTo>
                  <a:pt x="4168" y="0"/>
                </a:lnTo>
                <a:lnTo>
                  <a:pt x="0" y="0"/>
                </a:lnTo>
                <a:lnTo>
                  <a:pt x="0" y="164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4" name="Shape 5114"/>
          <p:cNvSpPr/>
          <p:nvPr/>
        </p:nvSpPr>
        <p:spPr>
          <a:xfrm>
            <a:off x="1327238" y="5132457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774" y="0"/>
                </a:moveTo>
                <a:lnTo>
                  <a:pt x="3774" y="5673"/>
                </a:lnTo>
                <a:lnTo>
                  <a:pt x="3774" y="6378"/>
                </a:lnTo>
                <a:lnTo>
                  <a:pt x="3774" y="7092"/>
                </a:lnTo>
                <a:lnTo>
                  <a:pt x="3774" y="7796"/>
                </a:lnTo>
                <a:lnTo>
                  <a:pt x="3174" y="7796"/>
                </a:lnTo>
                <a:lnTo>
                  <a:pt x="3174" y="8748"/>
                </a:lnTo>
                <a:lnTo>
                  <a:pt x="3174" y="9453"/>
                </a:lnTo>
                <a:lnTo>
                  <a:pt x="3174" y="10167"/>
                </a:lnTo>
                <a:lnTo>
                  <a:pt x="2582" y="10167"/>
                </a:lnTo>
                <a:lnTo>
                  <a:pt x="2582" y="10871"/>
                </a:lnTo>
                <a:lnTo>
                  <a:pt x="2582" y="11585"/>
                </a:lnTo>
                <a:lnTo>
                  <a:pt x="1983" y="11585"/>
                </a:lnTo>
                <a:lnTo>
                  <a:pt x="1983" y="12289"/>
                </a:lnTo>
                <a:lnTo>
                  <a:pt x="1983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5" name="Shape 5115"/>
          <p:cNvSpPr/>
          <p:nvPr/>
        </p:nvSpPr>
        <p:spPr>
          <a:xfrm>
            <a:off x="1309965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6" name="Shape 5116"/>
          <p:cNvSpPr/>
          <p:nvPr/>
        </p:nvSpPr>
        <p:spPr>
          <a:xfrm>
            <a:off x="1292500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7" name="Shape 5117"/>
          <p:cNvSpPr/>
          <p:nvPr/>
        </p:nvSpPr>
        <p:spPr>
          <a:xfrm>
            <a:off x="1281585" y="513529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994"/>
                </a:moveTo>
                <a:lnTo>
                  <a:pt x="4957" y="12994"/>
                </a:lnTo>
                <a:lnTo>
                  <a:pt x="4366" y="12994"/>
                </a:lnTo>
                <a:lnTo>
                  <a:pt x="4366" y="12994"/>
                </a:lnTo>
                <a:lnTo>
                  <a:pt x="0" y="6616"/>
                </a:lnTo>
                <a:lnTo>
                  <a:pt x="0" y="5911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8" name="Shape 5118"/>
          <p:cNvSpPr/>
          <p:nvPr/>
        </p:nvSpPr>
        <p:spPr>
          <a:xfrm>
            <a:off x="1279501" y="511234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73"/>
                </a:moveTo>
                <a:lnTo>
                  <a:pt x="4168" y="16573"/>
                </a:lnTo>
                <a:lnTo>
                  <a:pt x="4168" y="0"/>
                </a:lnTo>
                <a:lnTo>
                  <a:pt x="0" y="0"/>
                </a:lnTo>
                <a:lnTo>
                  <a:pt x="0" y="165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9" name="Shape 5119"/>
          <p:cNvSpPr/>
          <p:nvPr/>
        </p:nvSpPr>
        <p:spPr>
          <a:xfrm>
            <a:off x="1281585" y="509463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0" name="Shape 5120"/>
          <p:cNvSpPr/>
          <p:nvPr/>
        </p:nvSpPr>
        <p:spPr>
          <a:xfrm>
            <a:off x="1010218" y="4889010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66" y="0"/>
                </a:lnTo>
                <a:lnTo>
                  <a:pt x="0" y="5045"/>
                </a:lnTo>
                <a:lnTo>
                  <a:pt x="0" y="60259"/>
                </a:lnTo>
                <a:lnTo>
                  <a:pt x="3566" y="65305"/>
                </a:lnTo>
                <a:lnTo>
                  <a:pt x="45652" y="65305"/>
                </a:lnTo>
                <a:lnTo>
                  <a:pt x="49227" y="60259"/>
                </a:lnTo>
                <a:lnTo>
                  <a:pt x="49227" y="5045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1" name="Shape 5121"/>
          <p:cNvSpPr/>
          <p:nvPr/>
        </p:nvSpPr>
        <p:spPr>
          <a:xfrm>
            <a:off x="1010218" y="4889010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947"/>
                </a:moveTo>
                <a:lnTo>
                  <a:pt x="0" y="10186"/>
                </a:lnTo>
                <a:lnTo>
                  <a:pt x="0" y="9519"/>
                </a:lnTo>
                <a:lnTo>
                  <a:pt x="0" y="8567"/>
                </a:lnTo>
                <a:lnTo>
                  <a:pt x="0" y="7806"/>
                </a:lnTo>
                <a:lnTo>
                  <a:pt x="591" y="7806"/>
                </a:lnTo>
                <a:lnTo>
                  <a:pt x="591" y="7139"/>
                </a:lnTo>
                <a:lnTo>
                  <a:pt x="591" y="6378"/>
                </a:lnTo>
                <a:lnTo>
                  <a:pt x="591" y="5711"/>
                </a:lnTo>
                <a:lnTo>
                  <a:pt x="591" y="5711"/>
                </a:lnTo>
                <a:lnTo>
                  <a:pt x="1183" y="5711"/>
                </a:lnTo>
                <a:lnTo>
                  <a:pt x="1183" y="4283"/>
                </a:lnTo>
                <a:lnTo>
                  <a:pt x="1783" y="4283"/>
                </a:lnTo>
                <a:lnTo>
                  <a:pt x="1783" y="3617"/>
                </a:lnTo>
                <a:lnTo>
                  <a:pt x="2375" y="3617"/>
                </a:lnTo>
                <a:lnTo>
                  <a:pt x="2375" y="2855"/>
                </a:lnTo>
                <a:lnTo>
                  <a:pt x="2974" y="2855"/>
                </a:lnTo>
                <a:lnTo>
                  <a:pt x="2974" y="2189"/>
                </a:lnTo>
                <a:lnTo>
                  <a:pt x="3566" y="2189"/>
                </a:lnTo>
                <a:lnTo>
                  <a:pt x="3566" y="1427"/>
                </a:lnTo>
                <a:lnTo>
                  <a:pt x="4166" y="1427"/>
                </a:lnTo>
                <a:lnTo>
                  <a:pt x="4758" y="1427"/>
                </a:lnTo>
                <a:lnTo>
                  <a:pt x="4758" y="761"/>
                </a:lnTo>
                <a:lnTo>
                  <a:pt x="5357" y="761"/>
                </a:lnTo>
                <a:lnTo>
                  <a:pt x="5949" y="761"/>
                </a:lnTo>
                <a:lnTo>
                  <a:pt x="5949" y="0"/>
                </a:lnTo>
                <a:lnTo>
                  <a:pt x="6549" y="0"/>
                </a:lnTo>
                <a:lnTo>
                  <a:pt x="7141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2" name="Shape 5122"/>
          <p:cNvSpPr/>
          <p:nvPr/>
        </p:nvSpPr>
        <p:spPr>
          <a:xfrm>
            <a:off x="1022717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3" name="Shape 5123"/>
          <p:cNvSpPr/>
          <p:nvPr/>
        </p:nvSpPr>
        <p:spPr>
          <a:xfrm>
            <a:off x="1040190" y="4889010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4" name="Shape 5124"/>
          <p:cNvSpPr/>
          <p:nvPr/>
        </p:nvSpPr>
        <p:spPr>
          <a:xfrm>
            <a:off x="1057063" y="4892627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9" y="0"/>
                </a:lnTo>
                <a:lnTo>
                  <a:pt x="599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91" y="2094"/>
                </a:lnTo>
                <a:lnTo>
                  <a:pt x="1791" y="2760"/>
                </a:lnTo>
                <a:lnTo>
                  <a:pt x="1791" y="3522"/>
                </a:lnTo>
                <a:lnTo>
                  <a:pt x="1791" y="4188"/>
                </a:lnTo>
                <a:lnTo>
                  <a:pt x="2383" y="4188"/>
                </a:lnTo>
                <a:lnTo>
                  <a:pt x="2383" y="4950"/>
                </a:lnTo>
                <a:lnTo>
                  <a:pt x="2383" y="5902"/>
                </a:lnTo>
                <a:lnTo>
                  <a:pt x="2383" y="6568"/>
                </a:lnTo>
                <a:lnTo>
                  <a:pt x="2383" y="7330"/>
                </a:lnTo>
                <a:lnTo>
                  <a:pt x="2383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5" name="Shape 5125"/>
          <p:cNvSpPr/>
          <p:nvPr/>
        </p:nvSpPr>
        <p:spPr>
          <a:xfrm>
            <a:off x="1057361" y="4914808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6" name="Shape 5126"/>
          <p:cNvSpPr/>
          <p:nvPr/>
        </p:nvSpPr>
        <p:spPr>
          <a:xfrm>
            <a:off x="1055871" y="4937750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5616"/>
                </a:lnTo>
                <a:lnTo>
                  <a:pt x="3574" y="6378"/>
                </a:lnTo>
                <a:lnTo>
                  <a:pt x="3574" y="7044"/>
                </a:lnTo>
                <a:lnTo>
                  <a:pt x="3574" y="7806"/>
                </a:lnTo>
                <a:lnTo>
                  <a:pt x="3574" y="8758"/>
                </a:lnTo>
                <a:lnTo>
                  <a:pt x="2982" y="8758"/>
                </a:lnTo>
                <a:lnTo>
                  <a:pt x="2982" y="9424"/>
                </a:lnTo>
                <a:lnTo>
                  <a:pt x="2982" y="10186"/>
                </a:lnTo>
                <a:lnTo>
                  <a:pt x="2982" y="10852"/>
                </a:lnTo>
                <a:lnTo>
                  <a:pt x="2383" y="10852"/>
                </a:lnTo>
                <a:lnTo>
                  <a:pt x="2383" y="11518"/>
                </a:lnTo>
                <a:lnTo>
                  <a:pt x="2383" y="11518"/>
                </a:lnTo>
                <a:lnTo>
                  <a:pt x="1791" y="11518"/>
                </a:lnTo>
                <a:lnTo>
                  <a:pt x="1791" y="12280"/>
                </a:lnTo>
                <a:lnTo>
                  <a:pt x="1791" y="12946"/>
                </a:lnTo>
                <a:lnTo>
                  <a:pt x="1191" y="12946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7" name="Shape 5127"/>
          <p:cNvSpPr/>
          <p:nvPr/>
        </p:nvSpPr>
        <p:spPr>
          <a:xfrm>
            <a:off x="1038406" y="495431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8" name="Shape 5128"/>
          <p:cNvSpPr/>
          <p:nvPr/>
        </p:nvSpPr>
        <p:spPr>
          <a:xfrm>
            <a:off x="1020934" y="4954315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9" name="Shape 5129"/>
          <p:cNvSpPr/>
          <p:nvPr/>
        </p:nvSpPr>
        <p:spPr>
          <a:xfrm>
            <a:off x="1010218" y="4940606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46"/>
                </a:moveTo>
                <a:lnTo>
                  <a:pt x="4758" y="12946"/>
                </a:lnTo>
                <a:lnTo>
                  <a:pt x="4758" y="12280"/>
                </a:lnTo>
                <a:lnTo>
                  <a:pt x="1783" y="9424"/>
                </a:lnTo>
                <a:lnTo>
                  <a:pt x="1183" y="9424"/>
                </a:lnTo>
                <a:lnTo>
                  <a:pt x="1183" y="8662"/>
                </a:lnTo>
                <a:lnTo>
                  <a:pt x="1183" y="7996"/>
                </a:lnTo>
                <a:lnTo>
                  <a:pt x="1183" y="7996"/>
                </a:lnTo>
                <a:lnTo>
                  <a:pt x="0" y="5902"/>
                </a:lnTo>
                <a:lnTo>
                  <a:pt x="0" y="4950"/>
                </a:lnTo>
                <a:lnTo>
                  <a:pt x="0" y="4188"/>
                </a:lnTo>
                <a:lnTo>
                  <a:pt x="0" y="3522"/>
                </a:lnTo>
                <a:lnTo>
                  <a:pt x="0" y="276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0" name="Shape 5130"/>
          <p:cNvSpPr/>
          <p:nvPr/>
        </p:nvSpPr>
        <p:spPr>
          <a:xfrm>
            <a:off x="1008134" y="4917664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1" name="Shape 5131"/>
          <p:cNvSpPr/>
          <p:nvPr/>
        </p:nvSpPr>
        <p:spPr>
          <a:xfrm>
            <a:off x="1010218" y="4899957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283"/>
                </a:moveTo>
                <a:lnTo>
                  <a:pt x="0" y="5283"/>
                </a:lnTo>
              </a:path>
            </a:pathLst>
          </a:custGeom>
          <a:noFill/>
          <a:ln w="105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2" name="Shape 5132"/>
          <p:cNvSpPr/>
          <p:nvPr/>
        </p:nvSpPr>
        <p:spPr>
          <a:xfrm>
            <a:off x="985596" y="524636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21"/>
                </a:lnTo>
                <a:lnTo>
                  <a:pt x="3574" y="65219"/>
                </a:lnTo>
                <a:lnTo>
                  <a:pt x="45660" y="65219"/>
                </a:lnTo>
                <a:lnTo>
                  <a:pt x="49235" y="60021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3" name="Shape 5133"/>
          <p:cNvSpPr/>
          <p:nvPr/>
        </p:nvSpPr>
        <p:spPr>
          <a:xfrm>
            <a:off x="985596" y="5246369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215"/>
                </a:lnTo>
                <a:lnTo>
                  <a:pt x="0" y="8501"/>
                </a:lnTo>
                <a:lnTo>
                  <a:pt x="0" y="7796"/>
                </a:lnTo>
                <a:lnTo>
                  <a:pt x="599" y="7082"/>
                </a:lnTo>
                <a:lnTo>
                  <a:pt x="599" y="5664"/>
                </a:lnTo>
                <a:lnTo>
                  <a:pt x="1191" y="5664"/>
                </a:lnTo>
                <a:lnTo>
                  <a:pt x="1191" y="4245"/>
                </a:lnTo>
                <a:lnTo>
                  <a:pt x="1791" y="4245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27"/>
                </a:lnTo>
                <a:lnTo>
                  <a:pt x="2982" y="2827"/>
                </a:lnTo>
                <a:lnTo>
                  <a:pt x="2982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74" y="1418"/>
                </a:lnTo>
                <a:lnTo>
                  <a:pt x="4766" y="1418"/>
                </a:lnTo>
                <a:lnTo>
                  <a:pt x="4766" y="704"/>
                </a:lnTo>
                <a:lnTo>
                  <a:pt x="5365" y="704"/>
                </a:lnTo>
                <a:lnTo>
                  <a:pt x="5957" y="704"/>
                </a:lnTo>
                <a:lnTo>
                  <a:pt x="6549" y="704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4" name="Shape 5134"/>
          <p:cNvSpPr/>
          <p:nvPr/>
        </p:nvSpPr>
        <p:spPr>
          <a:xfrm>
            <a:off x="998103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5" name="Shape 5135"/>
          <p:cNvSpPr/>
          <p:nvPr/>
        </p:nvSpPr>
        <p:spPr>
          <a:xfrm>
            <a:off x="1015576" y="524636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6" name="Shape 5136"/>
          <p:cNvSpPr/>
          <p:nvPr/>
        </p:nvSpPr>
        <p:spPr>
          <a:xfrm>
            <a:off x="1032449" y="524991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704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255"/>
                </a:lnTo>
                <a:lnTo>
                  <a:pt x="2383" y="4959"/>
                </a:lnTo>
                <a:lnTo>
                  <a:pt x="2383" y="5673"/>
                </a:lnTo>
                <a:lnTo>
                  <a:pt x="2383" y="6378"/>
                </a:lnTo>
                <a:lnTo>
                  <a:pt x="2383" y="7092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7" name="Shape 5137"/>
          <p:cNvSpPr/>
          <p:nvPr/>
        </p:nvSpPr>
        <p:spPr>
          <a:xfrm>
            <a:off x="1032748" y="5272120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8" name="Shape 5138"/>
          <p:cNvSpPr/>
          <p:nvPr/>
        </p:nvSpPr>
        <p:spPr>
          <a:xfrm>
            <a:off x="1031257" y="5295043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87"/>
                </a:lnTo>
                <a:lnTo>
                  <a:pt x="3574" y="7092"/>
                </a:lnTo>
                <a:lnTo>
                  <a:pt x="3574" y="7806"/>
                </a:lnTo>
                <a:lnTo>
                  <a:pt x="3574" y="8510"/>
                </a:lnTo>
                <a:lnTo>
                  <a:pt x="3574" y="8510"/>
                </a:lnTo>
                <a:lnTo>
                  <a:pt x="2974" y="8510"/>
                </a:lnTo>
                <a:lnTo>
                  <a:pt x="2974" y="9224"/>
                </a:lnTo>
                <a:lnTo>
                  <a:pt x="2974" y="9929"/>
                </a:lnTo>
                <a:lnTo>
                  <a:pt x="2974" y="10633"/>
                </a:lnTo>
                <a:lnTo>
                  <a:pt x="2383" y="10633"/>
                </a:lnTo>
                <a:lnTo>
                  <a:pt x="2383" y="11347"/>
                </a:lnTo>
                <a:lnTo>
                  <a:pt x="1783" y="11347"/>
                </a:lnTo>
                <a:lnTo>
                  <a:pt x="1783" y="12051"/>
                </a:lnTo>
                <a:lnTo>
                  <a:pt x="1783" y="12765"/>
                </a:lnTo>
                <a:lnTo>
                  <a:pt x="1783" y="12765"/>
                </a:lnTo>
                <a:lnTo>
                  <a:pt x="1191" y="12765"/>
                </a:lnTo>
                <a:lnTo>
                  <a:pt x="1191" y="13470"/>
                </a:lnTo>
                <a:lnTo>
                  <a:pt x="591" y="13470"/>
                </a:lnTo>
                <a:lnTo>
                  <a:pt x="591" y="14184"/>
                </a:lnTo>
                <a:lnTo>
                  <a:pt x="0" y="14184"/>
                </a:lnTo>
                <a:lnTo>
                  <a:pt x="0" y="1488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9" name="Shape 5139"/>
          <p:cNvSpPr/>
          <p:nvPr/>
        </p:nvSpPr>
        <p:spPr>
          <a:xfrm>
            <a:off x="1013785" y="5311588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0" name="Shape 5140"/>
          <p:cNvSpPr/>
          <p:nvPr/>
        </p:nvSpPr>
        <p:spPr>
          <a:xfrm>
            <a:off x="996320" y="531158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6" y="0"/>
                </a:moveTo>
                <a:lnTo>
                  <a:pt x="121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1" name="Shape 5141"/>
          <p:cNvSpPr/>
          <p:nvPr/>
        </p:nvSpPr>
        <p:spPr>
          <a:xfrm>
            <a:off x="985596" y="5297880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65" y="13003"/>
                </a:moveTo>
                <a:lnTo>
                  <a:pt x="4766" y="13003"/>
                </a:lnTo>
                <a:lnTo>
                  <a:pt x="4766" y="12051"/>
                </a:lnTo>
                <a:lnTo>
                  <a:pt x="0" y="6387"/>
                </a:lnTo>
                <a:lnTo>
                  <a:pt x="0" y="5673"/>
                </a:lnTo>
                <a:lnTo>
                  <a:pt x="0" y="4969"/>
                </a:lnTo>
                <a:lnTo>
                  <a:pt x="0" y="4255"/>
                </a:lnTo>
                <a:lnTo>
                  <a:pt x="0" y="3550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2" name="Shape 5142"/>
          <p:cNvSpPr/>
          <p:nvPr/>
        </p:nvSpPr>
        <p:spPr>
          <a:xfrm>
            <a:off x="983512" y="5274957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45"/>
                </a:moveTo>
                <a:lnTo>
                  <a:pt x="4168" y="16545"/>
                </a:lnTo>
                <a:lnTo>
                  <a:pt x="4168" y="0"/>
                </a:lnTo>
                <a:lnTo>
                  <a:pt x="0" y="0"/>
                </a:lnTo>
                <a:lnTo>
                  <a:pt x="0" y="1654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3" name="Shape 5143"/>
          <p:cNvSpPr/>
          <p:nvPr/>
        </p:nvSpPr>
        <p:spPr>
          <a:xfrm>
            <a:off x="983512" y="5257003"/>
            <a:ext cx="4445" cy="12065"/>
          </a:xfrm>
          <a:custGeom>
            <a:avLst/>
            <a:gdLst/>
            <a:ahLst/>
            <a:cxnLst/>
            <a:rect l="0" t="0" r="0" b="0"/>
            <a:pathLst>
              <a:path w="4444" h="12064" extrusionOk="0">
                <a:moveTo>
                  <a:pt x="0" y="11575"/>
                </a:moveTo>
                <a:lnTo>
                  <a:pt x="4168" y="11575"/>
                </a:lnTo>
                <a:lnTo>
                  <a:pt x="4168" y="0"/>
                </a:lnTo>
                <a:lnTo>
                  <a:pt x="0" y="0"/>
                </a:lnTo>
                <a:lnTo>
                  <a:pt x="0" y="1157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4" name="Shape 5144"/>
          <p:cNvSpPr/>
          <p:nvPr/>
        </p:nvSpPr>
        <p:spPr>
          <a:xfrm>
            <a:off x="936369" y="5083783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52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19"/>
                </a:lnTo>
                <a:lnTo>
                  <a:pt x="45652" y="65219"/>
                </a:lnTo>
                <a:lnTo>
                  <a:pt x="49227" y="60259"/>
                </a:lnTo>
                <a:lnTo>
                  <a:pt x="49227" y="4950"/>
                </a:lnTo>
                <a:lnTo>
                  <a:pt x="4565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5" name="Shape 5145"/>
          <p:cNvSpPr/>
          <p:nvPr/>
        </p:nvSpPr>
        <p:spPr>
          <a:xfrm>
            <a:off x="936369" y="5083783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0852"/>
                </a:moveTo>
                <a:lnTo>
                  <a:pt x="0" y="10186"/>
                </a:lnTo>
                <a:lnTo>
                  <a:pt x="0" y="9424"/>
                </a:lnTo>
                <a:lnTo>
                  <a:pt x="0" y="8758"/>
                </a:lnTo>
                <a:lnTo>
                  <a:pt x="0" y="7806"/>
                </a:lnTo>
                <a:lnTo>
                  <a:pt x="0" y="7044"/>
                </a:lnTo>
                <a:lnTo>
                  <a:pt x="0" y="7044"/>
                </a:lnTo>
                <a:lnTo>
                  <a:pt x="591" y="7044"/>
                </a:lnTo>
                <a:lnTo>
                  <a:pt x="591" y="5711"/>
                </a:lnTo>
                <a:lnTo>
                  <a:pt x="1191" y="5711"/>
                </a:lnTo>
                <a:lnTo>
                  <a:pt x="1191" y="4283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6549" y="0"/>
                </a:lnTo>
                <a:lnTo>
                  <a:pt x="71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6" name="Shape 5146"/>
          <p:cNvSpPr/>
          <p:nvPr/>
        </p:nvSpPr>
        <p:spPr>
          <a:xfrm>
            <a:off x="948876" y="508378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7" name="Shape 5147"/>
          <p:cNvSpPr/>
          <p:nvPr/>
        </p:nvSpPr>
        <p:spPr>
          <a:xfrm>
            <a:off x="966340" y="5083783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8" name="Shape 5148"/>
          <p:cNvSpPr/>
          <p:nvPr/>
        </p:nvSpPr>
        <p:spPr>
          <a:xfrm>
            <a:off x="983213" y="5087305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189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1791" y="5235"/>
                </a:lnTo>
                <a:lnTo>
                  <a:pt x="2383" y="5235"/>
                </a:lnTo>
                <a:lnTo>
                  <a:pt x="2383" y="5902"/>
                </a:lnTo>
                <a:lnTo>
                  <a:pt x="2383" y="6663"/>
                </a:lnTo>
                <a:lnTo>
                  <a:pt x="2383" y="7330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9" name="Shape 5149"/>
          <p:cNvSpPr/>
          <p:nvPr/>
        </p:nvSpPr>
        <p:spPr>
          <a:xfrm>
            <a:off x="983512" y="5109581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497"/>
                </a:moveTo>
                <a:lnTo>
                  <a:pt x="4168" y="16497"/>
                </a:lnTo>
                <a:lnTo>
                  <a:pt x="4168" y="0"/>
                </a:lnTo>
                <a:lnTo>
                  <a:pt x="0" y="0"/>
                </a:lnTo>
                <a:lnTo>
                  <a:pt x="0" y="164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0" name="Shape 5150"/>
          <p:cNvSpPr/>
          <p:nvPr/>
        </p:nvSpPr>
        <p:spPr>
          <a:xfrm>
            <a:off x="982022" y="5132457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74" y="0"/>
                </a:moveTo>
                <a:lnTo>
                  <a:pt x="3574" y="5673"/>
                </a:lnTo>
                <a:lnTo>
                  <a:pt x="3574" y="6378"/>
                </a:lnTo>
                <a:lnTo>
                  <a:pt x="3574" y="7092"/>
                </a:lnTo>
                <a:lnTo>
                  <a:pt x="3574" y="7796"/>
                </a:lnTo>
                <a:lnTo>
                  <a:pt x="3574" y="7796"/>
                </a:lnTo>
                <a:lnTo>
                  <a:pt x="2982" y="7796"/>
                </a:lnTo>
                <a:lnTo>
                  <a:pt x="2982" y="8748"/>
                </a:lnTo>
                <a:lnTo>
                  <a:pt x="2982" y="9453"/>
                </a:lnTo>
                <a:lnTo>
                  <a:pt x="2982" y="10167"/>
                </a:lnTo>
                <a:lnTo>
                  <a:pt x="2383" y="10167"/>
                </a:lnTo>
                <a:lnTo>
                  <a:pt x="2383" y="10871"/>
                </a:lnTo>
                <a:lnTo>
                  <a:pt x="2383" y="11585"/>
                </a:lnTo>
                <a:lnTo>
                  <a:pt x="1791" y="11585"/>
                </a:lnTo>
                <a:lnTo>
                  <a:pt x="1791" y="12289"/>
                </a:lnTo>
                <a:lnTo>
                  <a:pt x="1791" y="12994"/>
                </a:lnTo>
                <a:lnTo>
                  <a:pt x="1191" y="12994"/>
                </a:lnTo>
                <a:lnTo>
                  <a:pt x="1191" y="13708"/>
                </a:lnTo>
                <a:lnTo>
                  <a:pt x="599" y="13708"/>
                </a:lnTo>
                <a:lnTo>
                  <a:pt x="599" y="14412"/>
                </a:lnTo>
                <a:lnTo>
                  <a:pt x="0" y="14412"/>
                </a:lnTo>
                <a:lnTo>
                  <a:pt x="0" y="1512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1" name="Shape 5151"/>
          <p:cNvSpPr/>
          <p:nvPr/>
        </p:nvSpPr>
        <p:spPr>
          <a:xfrm>
            <a:off x="964557" y="514900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2" name="Shape 5152"/>
          <p:cNvSpPr/>
          <p:nvPr/>
        </p:nvSpPr>
        <p:spPr>
          <a:xfrm>
            <a:off x="947084" y="514900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3" name="Shape 5153"/>
          <p:cNvSpPr/>
          <p:nvPr/>
        </p:nvSpPr>
        <p:spPr>
          <a:xfrm>
            <a:off x="936369" y="513529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994"/>
                </a:moveTo>
                <a:lnTo>
                  <a:pt x="4766" y="12994"/>
                </a:lnTo>
                <a:lnTo>
                  <a:pt x="4166" y="12994"/>
                </a:lnTo>
                <a:lnTo>
                  <a:pt x="4166" y="12994"/>
                </a:lnTo>
                <a:lnTo>
                  <a:pt x="2974" y="11575"/>
                </a:lnTo>
                <a:lnTo>
                  <a:pt x="2974" y="10871"/>
                </a:lnTo>
                <a:lnTo>
                  <a:pt x="2383" y="10871"/>
                </a:lnTo>
                <a:lnTo>
                  <a:pt x="2383" y="10157"/>
                </a:lnTo>
                <a:lnTo>
                  <a:pt x="1783" y="10157"/>
                </a:lnTo>
                <a:lnTo>
                  <a:pt x="1783" y="9453"/>
                </a:lnTo>
                <a:lnTo>
                  <a:pt x="1191" y="9453"/>
                </a:lnTo>
                <a:lnTo>
                  <a:pt x="0" y="6616"/>
                </a:lnTo>
                <a:lnTo>
                  <a:pt x="0" y="5911"/>
                </a:lnTo>
                <a:lnTo>
                  <a:pt x="0" y="4959"/>
                </a:lnTo>
                <a:lnTo>
                  <a:pt x="0" y="4255"/>
                </a:lnTo>
                <a:lnTo>
                  <a:pt x="0" y="3541"/>
                </a:lnTo>
                <a:lnTo>
                  <a:pt x="0" y="283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4" name="Shape 5154"/>
          <p:cNvSpPr/>
          <p:nvPr/>
        </p:nvSpPr>
        <p:spPr>
          <a:xfrm>
            <a:off x="934285" y="511234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73"/>
                </a:moveTo>
                <a:lnTo>
                  <a:pt x="4168" y="16573"/>
                </a:lnTo>
                <a:lnTo>
                  <a:pt x="4168" y="0"/>
                </a:lnTo>
                <a:lnTo>
                  <a:pt x="0" y="0"/>
                </a:lnTo>
                <a:lnTo>
                  <a:pt x="0" y="165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5" name="Shape 5155"/>
          <p:cNvSpPr/>
          <p:nvPr/>
        </p:nvSpPr>
        <p:spPr>
          <a:xfrm>
            <a:off x="936369" y="509463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6" name="Shape 5156"/>
          <p:cNvSpPr/>
          <p:nvPr/>
        </p:nvSpPr>
        <p:spPr>
          <a:xfrm>
            <a:off x="1232349" y="4758876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774" y="0"/>
                </a:lnTo>
                <a:lnTo>
                  <a:pt x="0" y="4950"/>
                </a:lnTo>
                <a:lnTo>
                  <a:pt x="0" y="59974"/>
                </a:lnTo>
                <a:lnTo>
                  <a:pt x="3774" y="64924"/>
                </a:lnTo>
                <a:lnTo>
                  <a:pt x="45660" y="64924"/>
                </a:lnTo>
                <a:lnTo>
                  <a:pt x="49235" y="59974"/>
                </a:lnTo>
                <a:lnTo>
                  <a:pt x="49235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7" name="Shape 5157"/>
          <p:cNvSpPr/>
          <p:nvPr/>
        </p:nvSpPr>
        <p:spPr>
          <a:xfrm>
            <a:off x="1232349" y="4758876"/>
            <a:ext cx="7620" cy="11430"/>
          </a:xfrm>
          <a:custGeom>
            <a:avLst/>
            <a:gdLst/>
            <a:ahLst/>
            <a:cxnLst/>
            <a:rect l="0" t="0" r="0" b="0"/>
            <a:pathLst>
              <a:path w="7619" h="11429" extrusionOk="0">
                <a:moveTo>
                  <a:pt x="0" y="11328"/>
                </a:moveTo>
                <a:lnTo>
                  <a:pt x="0" y="10566"/>
                </a:lnTo>
                <a:lnTo>
                  <a:pt x="0" y="9900"/>
                </a:lnTo>
                <a:lnTo>
                  <a:pt x="0" y="9138"/>
                </a:lnTo>
                <a:lnTo>
                  <a:pt x="0" y="8472"/>
                </a:lnTo>
                <a:lnTo>
                  <a:pt x="0" y="7710"/>
                </a:lnTo>
                <a:lnTo>
                  <a:pt x="0" y="7044"/>
                </a:lnTo>
                <a:lnTo>
                  <a:pt x="599" y="7044"/>
                </a:lnTo>
                <a:lnTo>
                  <a:pt x="599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91" y="4188"/>
                </a:lnTo>
                <a:lnTo>
                  <a:pt x="1791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774" y="2094"/>
                </a:lnTo>
                <a:lnTo>
                  <a:pt x="3774" y="1332"/>
                </a:lnTo>
                <a:lnTo>
                  <a:pt x="4366" y="1332"/>
                </a:lnTo>
                <a:lnTo>
                  <a:pt x="4965" y="1332"/>
                </a:lnTo>
                <a:lnTo>
                  <a:pt x="4965" y="666"/>
                </a:lnTo>
                <a:lnTo>
                  <a:pt x="5557" y="666"/>
                </a:lnTo>
                <a:lnTo>
                  <a:pt x="6157" y="666"/>
                </a:lnTo>
                <a:lnTo>
                  <a:pt x="6749" y="666"/>
                </a:lnTo>
                <a:lnTo>
                  <a:pt x="7348" y="666"/>
                </a:lnTo>
                <a:lnTo>
                  <a:pt x="734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8" name="Shape 5158"/>
          <p:cNvSpPr/>
          <p:nvPr/>
        </p:nvSpPr>
        <p:spPr>
          <a:xfrm>
            <a:off x="1245056" y="4758876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9" name="Shape 5159"/>
          <p:cNvSpPr/>
          <p:nvPr/>
        </p:nvSpPr>
        <p:spPr>
          <a:xfrm>
            <a:off x="1262521" y="4758876"/>
            <a:ext cx="12065" cy="1270"/>
          </a:xfrm>
          <a:custGeom>
            <a:avLst/>
            <a:gdLst/>
            <a:ahLst/>
            <a:cxnLst/>
            <a:rect l="0" t="0" r="0" b="0"/>
            <a:pathLst>
              <a:path w="12065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315" y="666"/>
                </a:lnTo>
                <a:lnTo>
                  <a:pt x="11915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0" name="Shape 5160"/>
          <p:cNvSpPr/>
          <p:nvPr/>
        </p:nvSpPr>
        <p:spPr>
          <a:xfrm>
            <a:off x="1279202" y="4762398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83" y="2855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2383" y="5616"/>
                </a:lnTo>
                <a:lnTo>
                  <a:pt x="2383" y="6378"/>
                </a:lnTo>
                <a:lnTo>
                  <a:pt x="2383" y="7044"/>
                </a:lnTo>
                <a:lnTo>
                  <a:pt x="2383" y="7806"/>
                </a:lnTo>
                <a:lnTo>
                  <a:pt x="23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1" name="Shape 5161"/>
          <p:cNvSpPr/>
          <p:nvPr/>
        </p:nvSpPr>
        <p:spPr>
          <a:xfrm>
            <a:off x="1279501" y="4784579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2" name="Shape 5162"/>
          <p:cNvSpPr/>
          <p:nvPr/>
        </p:nvSpPr>
        <p:spPr>
          <a:xfrm>
            <a:off x="1277411" y="4807521"/>
            <a:ext cx="4445" cy="15240"/>
          </a:xfrm>
          <a:custGeom>
            <a:avLst/>
            <a:gdLst/>
            <a:ahLst/>
            <a:cxnLst/>
            <a:rect l="0" t="0" r="0" b="0"/>
            <a:pathLst>
              <a:path w="4444" h="15239" extrusionOk="0">
                <a:moveTo>
                  <a:pt x="4174" y="0"/>
                </a:moveTo>
                <a:lnTo>
                  <a:pt x="4174" y="5711"/>
                </a:lnTo>
                <a:lnTo>
                  <a:pt x="4174" y="6378"/>
                </a:lnTo>
                <a:lnTo>
                  <a:pt x="4174" y="7044"/>
                </a:lnTo>
                <a:lnTo>
                  <a:pt x="4174" y="7806"/>
                </a:lnTo>
                <a:lnTo>
                  <a:pt x="4174" y="7806"/>
                </a:lnTo>
                <a:lnTo>
                  <a:pt x="3574" y="7806"/>
                </a:lnTo>
                <a:lnTo>
                  <a:pt x="3574" y="8472"/>
                </a:lnTo>
                <a:lnTo>
                  <a:pt x="3574" y="9234"/>
                </a:lnTo>
                <a:lnTo>
                  <a:pt x="3574" y="9900"/>
                </a:lnTo>
                <a:lnTo>
                  <a:pt x="2982" y="9900"/>
                </a:lnTo>
                <a:lnTo>
                  <a:pt x="2982" y="10662"/>
                </a:lnTo>
                <a:lnTo>
                  <a:pt x="2982" y="11328"/>
                </a:lnTo>
                <a:lnTo>
                  <a:pt x="2383" y="11328"/>
                </a:lnTo>
                <a:lnTo>
                  <a:pt x="2383" y="12090"/>
                </a:lnTo>
                <a:lnTo>
                  <a:pt x="2383" y="12756"/>
                </a:lnTo>
                <a:lnTo>
                  <a:pt x="1791" y="12756"/>
                </a:lnTo>
                <a:lnTo>
                  <a:pt x="1791" y="13422"/>
                </a:lnTo>
                <a:lnTo>
                  <a:pt x="1191" y="13422"/>
                </a:lnTo>
                <a:lnTo>
                  <a:pt x="1191" y="14184"/>
                </a:lnTo>
                <a:lnTo>
                  <a:pt x="599" y="14184"/>
                </a:lnTo>
                <a:lnTo>
                  <a:pt x="599" y="14850"/>
                </a:lnTo>
                <a:lnTo>
                  <a:pt x="0" y="1485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3" name="Shape 5163"/>
          <p:cNvSpPr/>
          <p:nvPr/>
        </p:nvSpPr>
        <p:spPr>
          <a:xfrm>
            <a:off x="1260738" y="482380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07" y="0"/>
                </a:moveTo>
                <a:lnTo>
                  <a:pt x="119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4" name="Shape 5164"/>
          <p:cNvSpPr/>
          <p:nvPr/>
        </p:nvSpPr>
        <p:spPr>
          <a:xfrm>
            <a:off x="1243265" y="4823800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5" name="Shape 5165"/>
          <p:cNvSpPr/>
          <p:nvPr/>
        </p:nvSpPr>
        <p:spPr>
          <a:xfrm>
            <a:off x="1232349" y="4811043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557" y="12756"/>
                </a:moveTo>
                <a:lnTo>
                  <a:pt x="5557" y="12090"/>
                </a:lnTo>
                <a:lnTo>
                  <a:pt x="4965" y="12090"/>
                </a:lnTo>
                <a:lnTo>
                  <a:pt x="1791" y="9900"/>
                </a:lnTo>
                <a:lnTo>
                  <a:pt x="1791" y="9234"/>
                </a:lnTo>
                <a:lnTo>
                  <a:pt x="1791" y="8567"/>
                </a:lnTo>
                <a:lnTo>
                  <a:pt x="1191" y="8567"/>
                </a:lnTo>
                <a:lnTo>
                  <a:pt x="1191" y="7806"/>
                </a:lnTo>
                <a:lnTo>
                  <a:pt x="599" y="7806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18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6" name="Shape 5166"/>
          <p:cNvSpPr/>
          <p:nvPr/>
        </p:nvSpPr>
        <p:spPr>
          <a:xfrm>
            <a:off x="1230265" y="478743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7" name="Shape 5167"/>
          <p:cNvSpPr/>
          <p:nvPr/>
        </p:nvSpPr>
        <p:spPr>
          <a:xfrm>
            <a:off x="1232349" y="4770204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8" name="Shape 5168"/>
          <p:cNvSpPr/>
          <p:nvPr/>
        </p:nvSpPr>
        <p:spPr>
          <a:xfrm>
            <a:off x="1402608" y="5114335"/>
            <a:ext cx="102830" cy="1345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9" name="Shape 5169"/>
          <p:cNvSpPr/>
          <p:nvPr/>
        </p:nvSpPr>
        <p:spPr>
          <a:xfrm>
            <a:off x="1355626" y="527921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55"/>
                </a:lnTo>
                <a:lnTo>
                  <a:pt x="0" y="60259"/>
                </a:lnTo>
                <a:lnTo>
                  <a:pt x="3574" y="64514"/>
                </a:lnTo>
                <a:lnTo>
                  <a:pt x="45660" y="64514"/>
                </a:lnTo>
                <a:lnTo>
                  <a:pt x="49235" y="60259"/>
                </a:lnTo>
                <a:lnTo>
                  <a:pt x="49235" y="4255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0" name="Shape 5170"/>
          <p:cNvSpPr/>
          <p:nvPr/>
        </p:nvSpPr>
        <p:spPr>
          <a:xfrm>
            <a:off x="1355626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9453"/>
                </a:lnTo>
                <a:lnTo>
                  <a:pt x="0" y="8748"/>
                </a:lnTo>
                <a:lnTo>
                  <a:pt x="0" y="8034"/>
                </a:lnTo>
                <a:lnTo>
                  <a:pt x="0" y="7330"/>
                </a:lnTo>
                <a:lnTo>
                  <a:pt x="599" y="7330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91" y="4255"/>
                </a:lnTo>
                <a:lnTo>
                  <a:pt x="1791" y="3550"/>
                </a:lnTo>
                <a:lnTo>
                  <a:pt x="2383" y="2836"/>
                </a:lnTo>
                <a:lnTo>
                  <a:pt x="2383" y="2132"/>
                </a:lnTo>
                <a:lnTo>
                  <a:pt x="2974" y="2132"/>
                </a:lnTo>
                <a:lnTo>
                  <a:pt x="3574" y="213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1418"/>
                </a:lnTo>
                <a:lnTo>
                  <a:pt x="4166" y="713"/>
                </a:lnTo>
                <a:lnTo>
                  <a:pt x="4766" y="713"/>
                </a:lnTo>
                <a:lnTo>
                  <a:pt x="5357" y="713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1" name="Shape 5171"/>
          <p:cNvSpPr/>
          <p:nvPr/>
        </p:nvSpPr>
        <p:spPr>
          <a:xfrm>
            <a:off x="1368133" y="5279212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2" name="Shape 5172"/>
          <p:cNvSpPr/>
          <p:nvPr/>
        </p:nvSpPr>
        <p:spPr>
          <a:xfrm>
            <a:off x="1385606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3" name="Shape 5173"/>
          <p:cNvSpPr/>
          <p:nvPr/>
        </p:nvSpPr>
        <p:spPr>
          <a:xfrm>
            <a:off x="1402478" y="528204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1" y="713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493"/>
                </a:lnTo>
                <a:lnTo>
                  <a:pt x="2383" y="4493"/>
                </a:lnTo>
                <a:lnTo>
                  <a:pt x="2383" y="5197"/>
                </a:lnTo>
                <a:lnTo>
                  <a:pt x="23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4" name="Shape 5174"/>
          <p:cNvSpPr/>
          <p:nvPr/>
        </p:nvSpPr>
        <p:spPr>
          <a:xfrm>
            <a:off x="1402777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5" name="Shape 5175"/>
          <p:cNvSpPr/>
          <p:nvPr/>
        </p:nvSpPr>
        <p:spPr>
          <a:xfrm>
            <a:off x="1401287" y="5327896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73"/>
                </a:lnTo>
                <a:lnTo>
                  <a:pt x="3574" y="6378"/>
                </a:lnTo>
                <a:lnTo>
                  <a:pt x="3574" y="7330"/>
                </a:lnTo>
                <a:lnTo>
                  <a:pt x="3574" y="8034"/>
                </a:lnTo>
                <a:lnTo>
                  <a:pt x="3574" y="8748"/>
                </a:lnTo>
                <a:lnTo>
                  <a:pt x="2974" y="8748"/>
                </a:lnTo>
                <a:lnTo>
                  <a:pt x="2974" y="9453"/>
                </a:lnTo>
                <a:lnTo>
                  <a:pt x="2974" y="10157"/>
                </a:lnTo>
                <a:lnTo>
                  <a:pt x="2974" y="10157"/>
                </a:lnTo>
                <a:lnTo>
                  <a:pt x="2383" y="10157"/>
                </a:lnTo>
                <a:lnTo>
                  <a:pt x="2383" y="10871"/>
                </a:lnTo>
                <a:lnTo>
                  <a:pt x="2383" y="11575"/>
                </a:lnTo>
                <a:lnTo>
                  <a:pt x="1783" y="11575"/>
                </a:lnTo>
                <a:lnTo>
                  <a:pt x="1783" y="12289"/>
                </a:lnTo>
                <a:lnTo>
                  <a:pt x="1191" y="12289"/>
                </a:lnTo>
                <a:lnTo>
                  <a:pt x="1191" y="12994"/>
                </a:lnTo>
                <a:lnTo>
                  <a:pt x="0" y="13708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6" name="Shape 5176"/>
          <p:cNvSpPr/>
          <p:nvPr/>
        </p:nvSpPr>
        <p:spPr>
          <a:xfrm>
            <a:off x="1383814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7" name="Shape 5177"/>
          <p:cNvSpPr/>
          <p:nvPr/>
        </p:nvSpPr>
        <p:spPr>
          <a:xfrm>
            <a:off x="1366350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8" name="Shape 5178"/>
          <p:cNvSpPr/>
          <p:nvPr/>
        </p:nvSpPr>
        <p:spPr>
          <a:xfrm>
            <a:off x="1355626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9"/>
                </a:lnTo>
                <a:lnTo>
                  <a:pt x="0" y="5911"/>
                </a:lnTo>
                <a:lnTo>
                  <a:pt x="0" y="5197"/>
                </a:lnTo>
                <a:lnTo>
                  <a:pt x="0" y="4493"/>
                </a:lnTo>
                <a:lnTo>
                  <a:pt x="0" y="3541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9" name="Shape 5179"/>
          <p:cNvSpPr/>
          <p:nvPr/>
        </p:nvSpPr>
        <p:spPr>
          <a:xfrm>
            <a:off x="1353542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0" name="Shape 5180"/>
          <p:cNvSpPr/>
          <p:nvPr/>
        </p:nvSpPr>
        <p:spPr>
          <a:xfrm>
            <a:off x="1355626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1" name="Shape 5181"/>
          <p:cNvSpPr/>
          <p:nvPr/>
        </p:nvSpPr>
        <p:spPr>
          <a:xfrm>
            <a:off x="886541" y="5279212"/>
            <a:ext cx="50165" cy="64769"/>
          </a:xfrm>
          <a:custGeom>
            <a:avLst/>
            <a:gdLst/>
            <a:ahLst/>
            <a:cxnLst/>
            <a:rect l="0" t="0" r="0" b="0"/>
            <a:pathLst>
              <a:path w="50165" h="64770" extrusionOk="0">
                <a:moveTo>
                  <a:pt x="46253" y="0"/>
                </a:moveTo>
                <a:lnTo>
                  <a:pt x="4168" y="0"/>
                </a:lnTo>
                <a:lnTo>
                  <a:pt x="0" y="4255"/>
                </a:lnTo>
                <a:lnTo>
                  <a:pt x="0" y="60259"/>
                </a:lnTo>
                <a:lnTo>
                  <a:pt x="4168" y="64514"/>
                </a:lnTo>
                <a:lnTo>
                  <a:pt x="46253" y="64514"/>
                </a:lnTo>
                <a:lnTo>
                  <a:pt x="49828" y="60259"/>
                </a:lnTo>
                <a:lnTo>
                  <a:pt x="49828" y="4255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2" name="Shape 5182"/>
          <p:cNvSpPr/>
          <p:nvPr/>
        </p:nvSpPr>
        <p:spPr>
          <a:xfrm>
            <a:off x="886541" y="5279212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71"/>
                </a:moveTo>
                <a:lnTo>
                  <a:pt x="0" y="10167"/>
                </a:lnTo>
                <a:lnTo>
                  <a:pt x="0" y="10167"/>
                </a:lnTo>
                <a:lnTo>
                  <a:pt x="594" y="10167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9"/>
                </a:lnTo>
                <a:lnTo>
                  <a:pt x="1786" y="4959"/>
                </a:lnTo>
                <a:lnTo>
                  <a:pt x="1786" y="3550"/>
                </a:lnTo>
                <a:lnTo>
                  <a:pt x="2382" y="3550"/>
                </a:lnTo>
                <a:lnTo>
                  <a:pt x="2382" y="2836"/>
                </a:lnTo>
                <a:lnTo>
                  <a:pt x="2977" y="2836"/>
                </a:lnTo>
                <a:lnTo>
                  <a:pt x="2977" y="2132"/>
                </a:lnTo>
                <a:lnTo>
                  <a:pt x="3572" y="2132"/>
                </a:lnTo>
                <a:lnTo>
                  <a:pt x="3572" y="1418"/>
                </a:lnTo>
                <a:lnTo>
                  <a:pt x="4168" y="1418"/>
                </a:lnTo>
                <a:lnTo>
                  <a:pt x="4764" y="1418"/>
                </a:lnTo>
                <a:lnTo>
                  <a:pt x="4764" y="713"/>
                </a:lnTo>
                <a:lnTo>
                  <a:pt x="5359" y="713"/>
                </a:lnTo>
                <a:lnTo>
                  <a:pt x="5359" y="0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3" name="Shape 5183"/>
          <p:cNvSpPr/>
          <p:nvPr/>
        </p:nvSpPr>
        <p:spPr>
          <a:xfrm>
            <a:off x="899643" y="527921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4" name="Shape 5184"/>
          <p:cNvSpPr/>
          <p:nvPr/>
        </p:nvSpPr>
        <p:spPr>
          <a:xfrm>
            <a:off x="917113" y="527921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5" name="Shape 5185"/>
          <p:cNvSpPr/>
          <p:nvPr/>
        </p:nvSpPr>
        <p:spPr>
          <a:xfrm>
            <a:off x="933986" y="5282049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13"/>
                </a:lnTo>
                <a:lnTo>
                  <a:pt x="0" y="713"/>
                </a:lnTo>
                <a:lnTo>
                  <a:pt x="591" y="713"/>
                </a:lnTo>
                <a:lnTo>
                  <a:pt x="591" y="1418"/>
                </a:lnTo>
                <a:lnTo>
                  <a:pt x="591" y="2122"/>
                </a:lnTo>
                <a:lnTo>
                  <a:pt x="1191" y="2122"/>
                </a:lnTo>
                <a:lnTo>
                  <a:pt x="1191" y="2836"/>
                </a:lnTo>
                <a:lnTo>
                  <a:pt x="1191" y="3541"/>
                </a:lnTo>
                <a:lnTo>
                  <a:pt x="1783" y="3541"/>
                </a:lnTo>
                <a:lnTo>
                  <a:pt x="1783" y="4493"/>
                </a:lnTo>
                <a:lnTo>
                  <a:pt x="1783" y="5197"/>
                </a:lnTo>
                <a:lnTo>
                  <a:pt x="1783" y="5911"/>
                </a:lnTo>
                <a:lnTo>
                  <a:pt x="2383" y="6616"/>
                </a:lnTo>
                <a:lnTo>
                  <a:pt x="2383" y="7330"/>
                </a:lnTo>
                <a:lnTo>
                  <a:pt x="2383" y="8034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6" name="Shape 5186"/>
          <p:cNvSpPr/>
          <p:nvPr/>
        </p:nvSpPr>
        <p:spPr>
          <a:xfrm>
            <a:off x="934285" y="5304268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35"/>
                </a:moveTo>
                <a:lnTo>
                  <a:pt x="4168" y="16535"/>
                </a:lnTo>
                <a:lnTo>
                  <a:pt x="4168" y="0"/>
                </a:lnTo>
                <a:lnTo>
                  <a:pt x="0" y="0"/>
                </a:lnTo>
                <a:lnTo>
                  <a:pt x="0" y="16535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7" name="Shape 5187"/>
          <p:cNvSpPr/>
          <p:nvPr/>
        </p:nvSpPr>
        <p:spPr>
          <a:xfrm>
            <a:off x="932003" y="5327896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9"/>
                </a:lnTo>
                <a:lnTo>
                  <a:pt x="4366" y="5673"/>
                </a:lnTo>
                <a:lnTo>
                  <a:pt x="4366" y="6378"/>
                </a:lnTo>
                <a:lnTo>
                  <a:pt x="3766" y="6378"/>
                </a:lnTo>
                <a:lnTo>
                  <a:pt x="3766" y="7330"/>
                </a:lnTo>
                <a:lnTo>
                  <a:pt x="3766" y="8034"/>
                </a:lnTo>
                <a:lnTo>
                  <a:pt x="3766" y="8748"/>
                </a:lnTo>
                <a:lnTo>
                  <a:pt x="3766" y="9453"/>
                </a:lnTo>
                <a:lnTo>
                  <a:pt x="3174" y="9453"/>
                </a:lnTo>
                <a:lnTo>
                  <a:pt x="3174" y="10157"/>
                </a:lnTo>
                <a:lnTo>
                  <a:pt x="3174" y="10871"/>
                </a:lnTo>
                <a:lnTo>
                  <a:pt x="2574" y="10871"/>
                </a:lnTo>
                <a:lnTo>
                  <a:pt x="2574" y="11575"/>
                </a:lnTo>
                <a:lnTo>
                  <a:pt x="2574" y="12289"/>
                </a:lnTo>
                <a:lnTo>
                  <a:pt x="1983" y="12289"/>
                </a:lnTo>
                <a:lnTo>
                  <a:pt x="1983" y="12994"/>
                </a:lnTo>
                <a:lnTo>
                  <a:pt x="1383" y="12994"/>
                </a:lnTo>
                <a:lnTo>
                  <a:pt x="1383" y="13708"/>
                </a:lnTo>
                <a:lnTo>
                  <a:pt x="791" y="13708"/>
                </a:lnTo>
                <a:lnTo>
                  <a:pt x="7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8" name="Shape 5188"/>
          <p:cNvSpPr/>
          <p:nvPr/>
        </p:nvSpPr>
        <p:spPr>
          <a:xfrm>
            <a:off x="915322" y="5343727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9" name="Shape 5189"/>
          <p:cNvSpPr/>
          <p:nvPr/>
        </p:nvSpPr>
        <p:spPr>
          <a:xfrm>
            <a:off x="897856" y="5343727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0" name="Shape 5190"/>
          <p:cNvSpPr/>
          <p:nvPr/>
        </p:nvSpPr>
        <p:spPr>
          <a:xfrm>
            <a:off x="886541" y="5330733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994"/>
                </a:moveTo>
                <a:lnTo>
                  <a:pt x="5955" y="12289"/>
                </a:lnTo>
                <a:lnTo>
                  <a:pt x="5359" y="12289"/>
                </a:lnTo>
                <a:lnTo>
                  <a:pt x="0" y="2836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1" name="Shape 5191"/>
          <p:cNvSpPr/>
          <p:nvPr/>
        </p:nvSpPr>
        <p:spPr>
          <a:xfrm>
            <a:off x="884457" y="5307809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2" name="Shape 5192"/>
          <p:cNvSpPr/>
          <p:nvPr/>
        </p:nvSpPr>
        <p:spPr>
          <a:xfrm>
            <a:off x="886541" y="5290084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16"/>
                </a:moveTo>
                <a:lnTo>
                  <a:pt x="0" y="5316"/>
                </a:lnTo>
              </a:path>
            </a:pathLst>
          </a:custGeom>
          <a:noFill/>
          <a:ln w="106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3" name="Shape 5193"/>
          <p:cNvSpPr/>
          <p:nvPr/>
        </p:nvSpPr>
        <p:spPr>
          <a:xfrm>
            <a:off x="886541" y="4954315"/>
            <a:ext cx="50165" cy="65405"/>
          </a:xfrm>
          <a:custGeom>
            <a:avLst/>
            <a:gdLst/>
            <a:ahLst/>
            <a:cxnLst/>
            <a:rect l="0" t="0" r="0" b="0"/>
            <a:pathLst>
              <a:path w="50165" h="65404" extrusionOk="0">
                <a:moveTo>
                  <a:pt x="46253" y="0"/>
                </a:moveTo>
                <a:lnTo>
                  <a:pt x="4168" y="0"/>
                </a:lnTo>
                <a:lnTo>
                  <a:pt x="0" y="4950"/>
                </a:lnTo>
                <a:lnTo>
                  <a:pt x="0" y="59974"/>
                </a:lnTo>
                <a:lnTo>
                  <a:pt x="4168" y="65209"/>
                </a:lnTo>
                <a:lnTo>
                  <a:pt x="46253" y="65209"/>
                </a:lnTo>
                <a:lnTo>
                  <a:pt x="49828" y="59974"/>
                </a:lnTo>
                <a:lnTo>
                  <a:pt x="49828" y="4950"/>
                </a:lnTo>
                <a:lnTo>
                  <a:pt x="46253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4" name="Shape 5194"/>
          <p:cNvSpPr/>
          <p:nvPr/>
        </p:nvSpPr>
        <p:spPr>
          <a:xfrm>
            <a:off x="886541" y="4954315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900"/>
                </a:lnTo>
                <a:lnTo>
                  <a:pt x="594" y="9900"/>
                </a:lnTo>
                <a:lnTo>
                  <a:pt x="594" y="6378"/>
                </a:lnTo>
                <a:lnTo>
                  <a:pt x="1190" y="6378"/>
                </a:lnTo>
                <a:lnTo>
                  <a:pt x="1190" y="4950"/>
                </a:lnTo>
                <a:lnTo>
                  <a:pt x="1786" y="4950"/>
                </a:lnTo>
                <a:lnTo>
                  <a:pt x="1786" y="3522"/>
                </a:lnTo>
                <a:lnTo>
                  <a:pt x="2382" y="3522"/>
                </a:lnTo>
                <a:lnTo>
                  <a:pt x="2382" y="2760"/>
                </a:lnTo>
                <a:lnTo>
                  <a:pt x="2977" y="2760"/>
                </a:lnTo>
                <a:lnTo>
                  <a:pt x="2977" y="2094"/>
                </a:lnTo>
                <a:lnTo>
                  <a:pt x="3572" y="2094"/>
                </a:lnTo>
                <a:lnTo>
                  <a:pt x="3572" y="1332"/>
                </a:lnTo>
                <a:lnTo>
                  <a:pt x="4168" y="1332"/>
                </a:lnTo>
                <a:lnTo>
                  <a:pt x="4764" y="1332"/>
                </a:lnTo>
                <a:lnTo>
                  <a:pt x="4764" y="666"/>
                </a:lnTo>
                <a:lnTo>
                  <a:pt x="5359" y="666"/>
                </a:lnTo>
                <a:lnTo>
                  <a:pt x="5955" y="666"/>
                </a:lnTo>
                <a:lnTo>
                  <a:pt x="5955" y="0"/>
                </a:lnTo>
                <a:lnTo>
                  <a:pt x="6550" y="0"/>
                </a:lnTo>
                <a:lnTo>
                  <a:pt x="7146" y="0"/>
                </a:lnTo>
                <a:lnTo>
                  <a:pt x="7741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5" name="Shape 5195"/>
          <p:cNvSpPr/>
          <p:nvPr/>
        </p:nvSpPr>
        <p:spPr>
          <a:xfrm>
            <a:off x="899643" y="495431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1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6" name="Shape 5196"/>
          <p:cNvSpPr/>
          <p:nvPr/>
        </p:nvSpPr>
        <p:spPr>
          <a:xfrm>
            <a:off x="917113" y="4954315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7" name="Shape 5197"/>
          <p:cNvSpPr/>
          <p:nvPr/>
        </p:nvSpPr>
        <p:spPr>
          <a:xfrm>
            <a:off x="933986" y="4957076"/>
            <a:ext cx="2540" cy="16510"/>
          </a:xfrm>
          <a:custGeom>
            <a:avLst/>
            <a:gdLst/>
            <a:ahLst/>
            <a:cxnLst/>
            <a:rect l="0" t="0" r="0" b="0"/>
            <a:pathLst>
              <a:path w="2540" h="16510" extrusionOk="0">
                <a:moveTo>
                  <a:pt x="0" y="0"/>
                </a:moveTo>
                <a:lnTo>
                  <a:pt x="0" y="761"/>
                </a:lnTo>
                <a:lnTo>
                  <a:pt x="0" y="761"/>
                </a:lnTo>
                <a:lnTo>
                  <a:pt x="591" y="761"/>
                </a:lnTo>
                <a:lnTo>
                  <a:pt x="591" y="1427"/>
                </a:lnTo>
                <a:lnTo>
                  <a:pt x="591" y="2189"/>
                </a:lnTo>
                <a:lnTo>
                  <a:pt x="1191" y="2189"/>
                </a:lnTo>
                <a:lnTo>
                  <a:pt x="1191" y="2855"/>
                </a:lnTo>
                <a:lnTo>
                  <a:pt x="1191" y="3617"/>
                </a:lnTo>
                <a:lnTo>
                  <a:pt x="1783" y="3617"/>
                </a:lnTo>
                <a:lnTo>
                  <a:pt x="1783" y="4283"/>
                </a:lnTo>
                <a:lnTo>
                  <a:pt x="1783" y="4950"/>
                </a:lnTo>
                <a:lnTo>
                  <a:pt x="1783" y="5711"/>
                </a:lnTo>
                <a:lnTo>
                  <a:pt x="1783" y="6378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7806"/>
                </a:lnTo>
                <a:lnTo>
                  <a:pt x="2383" y="1589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8" name="Shape 5198"/>
          <p:cNvSpPr/>
          <p:nvPr/>
        </p:nvSpPr>
        <p:spPr>
          <a:xfrm>
            <a:off x="934285" y="4980018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9" name="Shape 5199"/>
          <p:cNvSpPr/>
          <p:nvPr/>
        </p:nvSpPr>
        <p:spPr>
          <a:xfrm>
            <a:off x="932003" y="5002960"/>
            <a:ext cx="4445" cy="14604"/>
          </a:xfrm>
          <a:custGeom>
            <a:avLst/>
            <a:gdLst/>
            <a:ahLst/>
            <a:cxnLst/>
            <a:rect l="0" t="0" r="0" b="0"/>
            <a:pathLst>
              <a:path w="4444" h="14604" extrusionOk="0">
                <a:moveTo>
                  <a:pt x="4366" y="0"/>
                </a:moveTo>
                <a:lnTo>
                  <a:pt x="4366" y="4950"/>
                </a:lnTo>
                <a:lnTo>
                  <a:pt x="4366" y="5711"/>
                </a:lnTo>
                <a:lnTo>
                  <a:pt x="4366" y="6378"/>
                </a:lnTo>
                <a:lnTo>
                  <a:pt x="4366" y="7044"/>
                </a:lnTo>
                <a:lnTo>
                  <a:pt x="3766" y="7044"/>
                </a:lnTo>
                <a:lnTo>
                  <a:pt x="3766" y="7806"/>
                </a:lnTo>
                <a:lnTo>
                  <a:pt x="3766" y="8472"/>
                </a:lnTo>
                <a:lnTo>
                  <a:pt x="3766" y="9234"/>
                </a:lnTo>
                <a:lnTo>
                  <a:pt x="3174" y="9234"/>
                </a:lnTo>
                <a:lnTo>
                  <a:pt x="3174" y="9900"/>
                </a:lnTo>
                <a:lnTo>
                  <a:pt x="3174" y="10662"/>
                </a:lnTo>
                <a:lnTo>
                  <a:pt x="2574" y="11328"/>
                </a:lnTo>
                <a:lnTo>
                  <a:pt x="2574" y="12090"/>
                </a:lnTo>
                <a:lnTo>
                  <a:pt x="1983" y="12090"/>
                </a:lnTo>
                <a:lnTo>
                  <a:pt x="1983" y="12756"/>
                </a:lnTo>
                <a:lnTo>
                  <a:pt x="1383" y="12756"/>
                </a:lnTo>
                <a:lnTo>
                  <a:pt x="1383" y="13422"/>
                </a:lnTo>
                <a:lnTo>
                  <a:pt x="791" y="13422"/>
                </a:lnTo>
                <a:lnTo>
                  <a:pt x="7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0" name="Shape 5200"/>
          <p:cNvSpPr/>
          <p:nvPr/>
        </p:nvSpPr>
        <p:spPr>
          <a:xfrm>
            <a:off x="915322" y="5019525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11915" y="0"/>
                </a:moveTo>
                <a:lnTo>
                  <a:pt x="119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1" name="Shape 5201"/>
          <p:cNvSpPr/>
          <p:nvPr/>
        </p:nvSpPr>
        <p:spPr>
          <a:xfrm>
            <a:off x="897856" y="5019525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07" y="0"/>
                </a:moveTo>
                <a:lnTo>
                  <a:pt x="12107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2" name="Shape 5202"/>
          <p:cNvSpPr/>
          <p:nvPr/>
        </p:nvSpPr>
        <p:spPr>
          <a:xfrm>
            <a:off x="886541" y="5005816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5" y="12756"/>
                </a:moveTo>
                <a:lnTo>
                  <a:pt x="5359" y="12756"/>
                </a:lnTo>
                <a:lnTo>
                  <a:pt x="5359" y="11994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3" name="Shape 5203"/>
          <p:cNvSpPr/>
          <p:nvPr/>
        </p:nvSpPr>
        <p:spPr>
          <a:xfrm>
            <a:off x="884457" y="4982874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4" name="Shape 5204"/>
          <p:cNvSpPr/>
          <p:nvPr/>
        </p:nvSpPr>
        <p:spPr>
          <a:xfrm>
            <a:off x="886541" y="4964882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5" name="Shape 5205"/>
          <p:cNvSpPr/>
          <p:nvPr/>
        </p:nvSpPr>
        <p:spPr>
          <a:xfrm>
            <a:off x="1059446" y="4791719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60259"/>
                </a:lnTo>
                <a:lnTo>
                  <a:pt x="3574" y="65209"/>
                </a:lnTo>
                <a:lnTo>
                  <a:pt x="45660" y="65209"/>
                </a:lnTo>
                <a:lnTo>
                  <a:pt x="49227" y="60259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6" name="Shape 5206"/>
          <p:cNvSpPr/>
          <p:nvPr/>
        </p:nvSpPr>
        <p:spPr>
          <a:xfrm>
            <a:off x="1059446" y="4791719"/>
            <a:ext cx="8255" cy="11430"/>
          </a:xfrm>
          <a:custGeom>
            <a:avLst/>
            <a:gdLst/>
            <a:ahLst/>
            <a:cxnLst/>
            <a:rect l="0" t="0" r="0" b="0"/>
            <a:pathLst>
              <a:path w="8255" h="11429" extrusionOk="0">
                <a:moveTo>
                  <a:pt x="0" y="10852"/>
                </a:moveTo>
                <a:lnTo>
                  <a:pt x="0" y="10090"/>
                </a:lnTo>
                <a:lnTo>
                  <a:pt x="0" y="942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188"/>
                </a:lnTo>
                <a:lnTo>
                  <a:pt x="1783" y="4188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760"/>
                </a:lnTo>
                <a:lnTo>
                  <a:pt x="2974" y="2760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7" name="Shape 5207"/>
          <p:cNvSpPr/>
          <p:nvPr/>
        </p:nvSpPr>
        <p:spPr>
          <a:xfrm>
            <a:off x="1071952" y="479171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8" name="Shape 5208"/>
          <p:cNvSpPr/>
          <p:nvPr/>
        </p:nvSpPr>
        <p:spPr>
          <a:xfrm>
            <a:off x="1089417" y="4791719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10923" y="0"/>
                </a:lnTo>
                <a:lnTo>
                  <a:pt x="11515" y="0"/>
                </a:lnTo>
                <a:lnTo>
                  <a:pt x="12114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9" name="Shape 5209"/>
          <p:cNvSpPr/>
          <p:nvPr/>
        </p:nvSpPr>
        <p:spPr>
          <a:xfrm>
            <a:off x="1106298" y="4795241"/>
            <a:ext cx="2540" cy="15240"/>
          </a:xfrm>
          <a:custGeom>
            <a:avLst/>
            <a:gdLst/>
            <a:ahLst/>
            <a:cxnLst/>
            <a:rect l="0" t="0" r="0" b="0"/>
            <a:pathLst>
              <a:path w="2540" h="15239" extrusionOk="0">
                <a:moveTo>
                  <a:pt x="0" y="0"/>
                </a:moveTo>
                <a:lnTo>
                  <a:pt x="591" y="0"/>
                </a:lnTo>
                <a:lnTo>
                  <a:pt x="591" y="0"/>
                </a:lnTo>
                <a:lnTo>
                  <a:pt x="591" y="666"/>
                </a:lnTo>
                <a:lnTo>
                  <a:pt x="1191" y="666"/>
                </a:lnTo>
                <a:lnTo>
                  <a:pt x="1191" y="1427"/>
                </a:lnTo>
                <a:lnTo>
                  <a:pt x="1191" y="2094"/>
                </a:lnTo>
                <a:lnTo>
                  <a:pt x="1783" y="2094"/>
                </a:lnTo>
                <a:lnTo>
                  <a:pt x="1783" y="2855"/>
                </a:lnTo>
                <a:lnTo>
                  <a:pt x="1783" y="3522"/>
                </a:lnTo>
                <a:lnTo>
                  <a:pt x="2375" y="3522"/>
                </a:lnTo>
                <a:lnTo>
                  <a:pt x="2375" y="4283"/>
                </a:lnTo>
                <a:lnTo>
                  <a:pt x="2375" y="4950"/>
                </a:lnTo>
                <a:lnTo>
                  <a:pt x="2375" y="5902"/>
                </a:lnTo>
                <a:lnTo>
                  <a:pt x="2375" y="6568"/>
                </a:lnTo>
                <a:lnTo>
                  <a:pt x="2375" y="7330"/>
                </a:lnTo>
                <a:lnTo>
                  <a:pt x="2375" y="1513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0" name="Shape 5210"/>
          <p:cNvSpPr/>
          <p:nvPr/>
        </p:nvSpPr>
        <p:spPr>
          <a:xfrm>
            <a:off x="1106589" y="4817422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5897"/>
                </a:moveTo>
                <a:lnTo>
                  <a:pt x="4168" y="15897"/>
                </a:lnTo>
                <a:lnTo>
                  <a:pt x="4168" y="0"/>
                </a:lnTo>
                <a:lnTo>
                  <a:pt x="0" y="0"/>
                </a:lnTo>
                <a:lnTo>
                  <a:pt x="0" y="158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1" name="Shape 5211"/>
          <p:cNvSpPr/>
          <p:nvPr/>
        </p:nvSpPr>
        <p:spPr>
          <a:xfrm>
            <a:off x="1105107" y="484036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044"/>
                </a:lnTo>
                <a:lnTo>
                  <a:pt x="3566" y="7806"/>
                </a:lnTo>
                <a:lnTo>
                  <a:pt x="3566" y="8472"/>
                </a:lnTo>
                <a:lnTo>
                  <a:pt x="2974" y="8472"/>
                </a:lnTo>
                <a:lnTo>
                  <a:pt x="2974" y="9424"/>
                </a:lnTo>
                <a:lnTo>
                  <a:pt x="2974" y="10186"/>
                </a:lnTo>
                <a:lnTo>
                  <a:pt x="2974" y="10852"/>
                </a:lnTo>
                <a:lnTo>
                  <a:pt x="2383" y="10852"/>
                </a:lnTo>
                <a:lnTo>
                  <a:pt x="2383" y="11614"/>
                </a:lnTo>
                <a:lnTo>
                  <a:pt x="1783" y="11614"/>
                </a:lnTo>
                <a:lnTo>
                  <a:pt x="1783" y="12280"/>
                </a:lnTo>
                <a:lnTo>
                  <a:pt x="1783" y="13041"/>
                </a:lnTo>
                <a:lnTo>
                  <a:pt x="1783" y="13041"/>
                </a:lnTo>
                <a:lnTo>
                  <a:pt x="1191" y="13041"/>
                </a:lnTo>
                <a:lnTo>
                  <a:pt x="1191" y="13708"/>
                </a:lnTo>
                <a:lnTo>
                  <a:pt x="591" y="13708"/>
                </a:lnTo>
                <a:lnTo>
                  <a:pt x="591" y="14374"/>
                </a:lnTo>
                <a:lnTo>
                  <a:pt x="0" y="1437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2" name="Shape 5212"/>
          <p:cNvSpPr/>
          <p:nvPr/>
        </p:nvSpPr>
        <p:spPr>
          <a:xfrm>
            <a:off x="1087634" y="4856928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3" name="Shape 5213"/>
          <p:cNvSpPr/>
          <p:nvPr/>
        </p:nvSpPr>
        <p:spPr>
          <a:xfrm>
            <a:off x="1070169" y="485692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4" name="Shape 5214"/>
          <p:cNvSpPr/>
          <p:nvPr/>
        </p:nvSpPr>
        <p:spPr>
          <a:xfrm>
            <a:off x="1059446" y="484322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46"/>
                </a:moveTo>
                <a:lnTo>
                  <a:pt x="5357" y="12946"/>
                </a:lnTo>
                <a:lnTo>
                  <a:pt x="5357" y="12280"/>
                </a:lnTo>
                <a:lnTo>
                  <a:pt x="4766" y="12280"/>
                </a:lnTo>
                <a:lnTo>
                  <a:pt x="4166" y="12280"/>
                </a:lnTo>
                <a:lnTo>
                  <a:pt x="4166" y="11518"/>
                </a:lnTo>
                <a:lnTo>
                  <a:pt x="2383" y="10186"/>
                </a:lnTo>
                <a:lnTo>
                  <a:pt x="1783" y="10186"/>
                </a:lnTo>
                <a:lnTo>
                  <a:pt x="1783" y="9424"/>
                </a:lnTo>
                <a:lnTo>
                  <a:pt x="1783" y="8758"/>
                </a:lnTo>
                <a:lnTo>
                  <a:pt x="1191" y="8758"/>
                </a:lnTo>
                <a:lnTo>
                  <a:pt x="591" y="7330"/>
                </a:lnTo>
                <a:lnTo>
                  <a:pt x="591" y="6568"/>
                </a:lnTo>
                <a:lnTo>
                  <a:pt x="591" y="5616"/>
                </a:lnTo>
                <a:lnTo>
                  <a:pt x="591" y="4950"/>
                </a:lnTo>
                <a:lnTo>
                  <a:pt x="0" y="4950"/>
                </a:lnTo>
                <a:lnTo>
                  <a:pt x="0" y="4950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5" name="Shape 5215"/>
          <p:cNvSpPr/>
          <p:nvPr/>
        </p:nvSpPr>
        <p:spPr>
          <a:xfrm>
            <a:off x="1057361" y="4820277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6" name="Shape 5216"/>
          <p:cNvSpPr/>
          <p:nvPr/>
        </p:nvSpPr>
        <p:spPr>
          <a:xfrm>
            <a:off x="1059446" y="4802571"/>
            <a:ext cx="0" cy="10795"/>
          </a:xfrm>
          <a:custGeom>
            <a:avLst/>
            <a:gdLst/>
            <a:ahLst/>
            <a:cxnLst/>
            <a:rect l="0" t="0" r="0" b="0"/>
            <a:pathLst>
              <a:path w="120000" h="10795" extrusionOk="0">
                <a:moveTo>
                  <a:pt x="0" y="5331"/>
                </a:moveTo>
                <a:lnTo>
                  <a:pt x="0" y="5331"/>
                </a:lnTo>
              </a:path>
            </a:pathLst>
          </a:custGeom>
          <a:noFill/>
          <a:ln w="10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7" name="Shape 5217"/>
          <p:cNvSpPr/>
          <p:nvPr/>
        </p:nvSpPr>
        <p:spPr>
          <a:xfrm>
            <a:off x="1157908" y="4856928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188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27" y="59974"/>
                </a:lnTo>
                <a:lnTo>
                  <a:pt x="49227" y="4188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8" name="Shape 5218"/>
          <p:cNvSpPr/>
          <p:nvPr/>
        </p:nvSpPr>
        <p:spPr>
          <a:xfrm>
            <a:off x="1157908" y="4856928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566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8472"/>
                </a:lnTo>
                <a:lnTo>
                  <a:pt x="591" y="6378"/>
                </a:lnTo>
                <a:lnTo>
                  <a:pt x="1191" y="6378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188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9" name="Shape 5219"/>
          <p:cNvSpPr/>
          <p:nvPr/>
        </p:nvSpPr>
        <p:spPr>
          <a:xfrm>
            <a:off x="1171207" y="4856928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0" name="Shape 5220"/>
          <p:cNvSpPr/>
          <p:nvPr/>
        </p:nvSpPr>
        <p:spPr>
          <a:xfrm>
            <a:off x="1188480" y="4856928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1" name="Shape 5221"/>
          <p:cNvSpPr/>
          <p:nvPr/>
        </p:nvSpPr>
        <p:spPr>
          <a:xfrm>
            <a:off x="1205353" y="4859784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332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760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7710"/>
                </a:lnTo>
                <a:lnTo>
                  <a:pt x="1783" y="1580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2" name="Shape 5222"/>
          <p:cNvSpPr/>
          <p:nvPr/>
        </p:nvSpPr>
        <p:spPr>
          <a:xfrm>
            <a:off x="1205052" y="4881965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4" h="17145" extrusionOk="0">
                <a:moveTo>
                  <a:pt x="0" y="16564"/>
                </a:moveTo>
                <a:lnTo>
                  <a:pt x="4168" y="16564"/>
                </a:lnTo>
                <a:lnTo>
                  <a:pt x="4168" y="0"/>
                </a:lnTo>
                <a:lnTo>
                  <a:pt x="0" y="0"/>
                </a:lnTo>
                <a:lnTo>
                  <a:pt x="0" y="16564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3" name="Shape 5223"/>
          <p:cNvSpPr/>
          <p:nvPr/>
        </p:nvSpPr>
        <p:spPr>
          <a:xfrm>
            <a:off x="1203569" y="4905574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00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4" name="Shape 5224"/>
          <p:cNvSpPr/>
          <p:nvPr/>
        </p:nvSpPr>
        <p:spPr>
          <a:xfrm>
            <a:off x="1186688" y="492118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5" name="Shape 5225"/>
          <p:cNvSpPr/>
          <p:nvPr/>
        </p:nvSpPr>
        <p:spPr>
          <a:xfrm>
            <a:off x="1168824" y="4921186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6" name="Shape 5226"/>
          <p:cNvSpPr/>
          <p:nvPr/>
        </p:nvSpPr>
        <p:spPr>
          <a:xfrm>
            <a:off x="1157908" y="4908430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357" y="12756"/>
                </a:lnTo>
                <a:lnTo>
                  <a:pt x="5357" y="12090"/>
                </a:lnTo>
                <a:lnTo>
                  <a:pt x="4766" y="12090"/>
                </a:lnTo>
                <a:lnTo>
                  <a:pt x="4166" y="12090"/>
                </a:lnTo>
                <a:lnTo>
                  <a:pt x="4166" y="1209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7" name="Shape 5227"/>
          <p:cNvSpPr/>
          <p:nvPr/>
        </p:nvSpPr>
        <p:spPr>
          <a:xfrm>
            <a:off x="1155824" y="4885487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02"/>
                </a:moveTo>
                <a:lnTo>
                  <a:pt x="4168" y="15802"/>
                </a:lnTo>
                <a:lnTo>
                  <a:pt x="4168" y="0"/>
                </a:lnTo>
                <a:lnTo>
                  <a:pt x="0" y="0"/>
                </a:lnTo>
                <a:lnTo>
                  <a:pt x="0" y="15802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8" name="Shape 5228"/>
          <p:cNvSpPr/>
          <p:nvPr/>
        </p:nvSpPr>
        <p:spPr>
          <a:xfrm>
            <a:off x="1157908" y="486749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73"/>
                </a:moveTo>
                <a:lnTo>
                  <a:pt x="0" y="5473"/>
                </a:lnTo>
              </a:path>
            </a:pathLst>
          </a:custGeom>
          <a:noFill/>
          <a:ln w="109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9" name="Shape 5229"/>
          <p:cNvSpPr/>
          <p:nvPr/>
        </p:nvSpPr>
        <p:spPr>
          <a:xfrm>
            <a:off x="1331012" y="339432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0"/>
                </a:lnTo>
                <a:lnTo>
                  <a:pt x="0" y="59974"/>
                </a:lnTo>
                <a:lnTo>
                  <a:pt x="3574" y="65019"/>
                </a:lnTo>
                <a:lnTo>
                  <a:pt x="45660" y="65019"/>
                </a:lnTo>
                <a:lnTo>
                  <a:pt x="49227" y="59974"/>
                </a:lnTo>
                <a:lnTo>
                  <a:pt x="49227" y="4950"/>
                </a:lnTo>
                <a:lnTo>
                  <a:pt x="456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0" name="Shape 5230"/>
          <p:cNvSpPr/>
          <p:nvPr/>
        </p:nvSpPr>
        <p:spPr>
          <a:xfrm>
            <a:off x="1331012" y="339432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7806"/>
                </a:lnTo>
                <a:lnTo>
                  <a:pt x="0" y="7806"/>
                </a:lnTo>
                <a:lnTo>
                  <a:pt x="591" y="7806"/>
                </a:lnTo>
                <a:lnTo>
                  <a:pt x="591" y="5616"/>
                </a:lnTo>
                <a:lnTo>
                  <a:pt x="1191" y="5616"/>
                </a:lnTo>
                <a:lnTo>
                  <a:pt x="1191" y="4950"/>
                </a:lnTo>
                <a:lnTo>
                  <a:pt x="1783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4166" y="1427"/>
                </a:lnTo>
                <a:lnTo>
                  <a:pt x="4766" y="1427"/>
                </a:lnTo>
                <a:lnTo>
                  <a:pt x="4766" y="666"/>
                </a:lnTo>
                <a:lnTo>
                  <a:pt x="5357" y="666"/>
                </a:lnTo>
                <a:lnTo>
                  <a:pt x="5957" y="666"/>
                </a:lnTo>
                <a:lnTo>
                  <a:pt x="6549" y="666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1" name="Shape 5231"/>
          <p:cNvSpPr/>
          <p:nvPr/>
        </p:nvSpPr>
        <p:spPr>
          <a:xfrm>
            <a:off x="1343519" y="339432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2" name="Shape 5232"/>
          <p:cNvSpPr/>
          <p:nvPr/>
        </p:nvSpPr>
        <p:spPr>
          <a:xfrm>
            <a:off x="1360984" y="3394324"/>
            <a:ext cx="12700" cy="1270"/>
          </a:xfrm>
          <a:custGeom>
            <a:avLst/>
            <a:gdLst/>
            <a:ahLst/>
            <a:cxnLst/>
            <a:rect l="0" t="0" r="0" b="0"/>
            <a:pathLst>
              <a:path w="12700" h="1270" extrusionOk="0">
                <a:moveTo>
                  <a:pt x="0" y="0"/>
                </a:moveTo>
                <a:lnTo>
                  <a:pt x="10723" y="0"/>
                </a:lnTo>
                <a:lnTo>
                  <a:pt x="11315" y="0"/>
                </a:lnTo>
                <a:lnTo>
                  <a:pt x="11915" y="0"/>
                </a:lnTo>
                <a:lnTo>
                  <a:pt x="11915" y="666"/>
                </a:lnTo>
                <a:lnTo>
                  <a:pt x="12506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3" name="Shape 5233"/>
          <p:cNvSpPr/>
          <p:nvPr/>
        </p:nvSpPr>
        <p:spPr>
          <a:xfrm>
            <a:off x="1377857" y="3397846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599" y="0"/>
                </a:lnTo>
                <a:lnTo>
                  <a:pt x="599" y="761"/>
                </a:lnTo>
                <a:lnTo>
                  <a:pt x="599" y="1427"/>
                </a:lnTo>
                <a:lnTo>
                  <a:pt x="1191" y="1427"/>
                </a:lnTo>
                <a:lnTo>
                  <a:pt x="1191" y="2094"/>
                </a:lnTo>
                <a:lnTo>
                  <a:pt x="1191" y="2855"/>
                </a:lnTo>
                <a:lnTo>
                  <a:pt x="1791" y="2855"/>
                </a:lnTo>
                <a:lnTo>
                  <a:pt x="1791" y="3522"/>
                </a:lnTo>
                <a:lnTo>
                  <a:pt x="1791" y="4283"/>
                </a:lnTo>
                <a:lnTo>
                  <a:pt x="2383" y="4283"/>
                </a:lnTo>
                <a:lnTo>
                  <a:pt x="2383" y="4950"/>
                </a:lnTo>
                <a:lnTo>
                  <a:pt x="2383" y="5711"/>
                </a:lnTo>
                <a:lnTo>
                  <a:pt x="2383" y="6378"/>
                </a:lnTo>
                <a:lnTo>
                  <a:pt x="2383" y="7139"/>
                </a:lnTo>
                <a:lnTo>
                  <a:pt x="23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4" name="Shape 5234"/>
          <p:cNvSpPr/>
          <p:nvPr/>
        </p:nvSpPr>
        <p:spPr>
          <a:xfrm>
            <a:off x="1378155" y="3420027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5" name="Shape 5235"/>
          <p:cNvSpPr/>
          <p:nvPr/>
        </p:nvSpPr>
        <p:spPr>
          <a:xfrm>
            <a:off x="1376673" y="3442969"/>
            <a:ext cx="3810" cy="15240"/>
          </a:xfrm>
          <a:custGeom>
            <a:avLst/>
            <a:gdLst/>
            <a:ahLst/>
            <a:cxnLst/>
            <a:rect l="0" t="0" r="0" b="0"/>
            <a:pathLst>
              <a:path w="3809" h="15239" extrusionOk="0">
                <a:moveTo>
                  <a:pt x="3566" y="0"/>
                </a:move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8567"/>
                </a:lnTo>
                <a:lnTo>
                  <a:pt x="2974" y="8567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83" y="12756"/>
                </a:lnTo>
                <a:lnTo>
                  <a:pt x="1183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  <a:lnTo>
                  <a:pt x="0" y="1494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6" name="Shape 5236"/>
          <p:cNvSpPr/>
          <p:nvPr/>
        </p:nvSpPr>
        <p:spPr>
          <a:xfrm>
            <a:off x="1359201" y="345934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7" name="Shape 5237"/>
          <p:cNvSpPr/>
          <p:nvPr/>
        </p:nvSpPr>
        <p:spPr>
          <a:xfrm>
            <a:off x="1341728" y="3459343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12706" y="0"/>
                </a:moveTo>
                <a:lnTo>
                  <a:pt x="127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8" name="Shape 5238"/>
          <p:cNvSpPr/>
          <p:nvPr/>
        </p:nvSpPr>
        <p:spPr>
          <a:xfrm>
            <a:off x="1331012" y="3445825"/>
            <a:ext cx="5715" cy="13335"/>
          </a:xfrm>
          <a:custGeom>
            <a:avLst/>
            <a:gdLst/>
            <a:ahLst/>
            <a:cxnLst/>
            <a:rect l="0" t="0" r="0" b="0"/>
            <a:pathLst>
              <a:path w="5715" h="13335" extrusionOk="0">
                <a:moveTo>
                  <a:pt x="5357" y="12756"/>
                </a:moveTo>
                <a:lnTo>
                  <a:pt x="4766" y="12756"/>
                </a:lnTo>
                <a:lnTo>
                  <a:pt x="4166" y="12756"/>
                </a:lnTo>
                <a:lnTo>
                  <a:pt x="4166" y="12756"/>
                </a:lnTo>
                <a:lnTo>
                  <a:pt x="0" y="6378"/>
                </a:lnTo>
                <a:lnTo>
                  <a:pt x="0" y="5711"/>
                </a:lnTo>
                <a:lnTo>
                  <a:pt x="0" y="495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9" name="Shape 5239"/>
          <p:cNvSpPr/>
          <p:nvPr/>
        </p:nvSpPr>
        <p:spPr>
          <a:xfrm>
            <a:off x="1328928" y="3422883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373"/>
                </a:moveTo>
                <a:lnTo>
                  <a:pt x="4168" y="16373"/>
                </a:lnTo>
                <a:lnTo>
                  <a:pt x="4168" y="0"/>
                </a:lnTo>
                <a:lnTo>
                  <a:pt x="0" y="0"/>
                </a:lnTo>
                <a:lnTo>
                  <a:pt x="0" y="16373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0" name="Shape 5240"/>
          <p:cNvSpPr/>
          <p:nvPr/>
        </p:nvSpPr>
        <p:spPr>
          <a:xfrm>
            <a:off x="1331012" y="3404986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664"/>
                </a:moveTo>
                <a:lnTo>
                  <a:pt x="0" y="5664"/>
                </a:lnTo>
              </a:path>
            </a:pathLst>
          </a:custGeom>
          <a:noFill/>
          <a:ln w="113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1" name="Shape 5241"/>
          <p:cNvSpPr/>
          <p:nvPr/>
        </p:nvSpPr>
        <p:spPr>
          <a:xfrm>
            <a:off x="1157908" y="4174652"/>
            <a:ext cx="49530" cy="64769"/>
          </a:xfrm>
          <a:custGeom>
            <a:avLst/>
            <a:gdLst/>
            <a:ahLst/>
            <a:cxnLst/>
            <a:rect l="0" t="0" r="0" b="0"/>
            <a:pathLst>
              <a:path w="49530" h="64770" extrusionOk="0">
                <a:moveTo>
                  <a:pt x="45660" y="0"/>
                </a:moveTo>
                <a:lnTo>
                  <a:pt x="3574" y="0"/>
                </a:lnTo>
                <a:lnTo>
                  <a:pt x="0" y="4283"/>
                </a:lnTo>
                <a:lnTo>
                  <a:pt x="0" y="59974"/>
                </a:lnTo>
                <a:lnTo>
                  <a:pt x="3574" y="64257"/>
                </a:lnTo>
                <a:lnTo>
                  <a:pt x="45660" y="64257"/>
                </a:lnTo>
                <a:lnTo>
                  <a:pt x="49227" y="59974"/>
                </a:lnTo>
                <a:lnTo>
                  <a:pt x="49227" y="4283"/>
                </a:lnTo>
                <a:lnTo>
                  <a:pt x="45660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2" name="Shape 5242"/>
          <p:cNvSpPr/>
          <p:nvPr/>
        </p:nvSpPr>
        <p:spPr>
          <a:xfrm>
            <a:off x="1157908" y="4174652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62"/>
                </a:move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0" y="8472"/>
                </a:lnTo>
                <a:lnTo>
                  <a:pt x="591" y="8472"/>
                </a:lnTo>
                <a:lnTo>
                  <a:pt x="591" y="6378"/>
                </a:lnTo>
                <a:lnTo>
                  <a:pt x="1191" y="5711"/>
                </a:lnTo>
                <a:lnTo>
                  <a:pt x="1191" y="4950"/>
                </a:lnTo>
                <a:lnTo>
                  <a:pt x="1783" y="4283"/>
                </a:lnTo>
                <a:lnTo>
                  <a:pt x="1783" y="3522"/>
                </a:lnTo>
                <a:lnTo>
                  <a:pt x="2383" y="3522"/>
                </a:lnTo>
                <a:lnTo>
                  <a:pt x="2383" y="2855"/>
                </a:lnTo>
                <a:lnTo>
                  <a:pt x="2974" y="2855"/>
                </a:lnTo>
                <a:lnTo>
                  <a:pt x="2974" y="2094"/>
                </a:lnTo>
                <a:lnTo>
                  <a:pt x="3574" y="2094"/>
                </a:lnTo>
                <a:lnTo>
                  <a:pt x="3574" y="1427"/>
                </a:lnTo>
                <a:lnTo>
                  <a:pt x="4166" y="1427"/>
                </a:lnTo>
                <a:lnTo>
                  <a:pt x="4166" y="666"/>
                </a:lnTo>
                <a:lnTo>
                  <a:pt x="4766" y="666"/>
                </a:lnTo>
                <a:lnTo>
                  <a:pt x="5357" y="666"/>
                </a:lnTo>
                <a:lnTo>
                  <a:pt x="5357" y="0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9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3" name="Shape 5243"/>
          <p:cNvSpPr/>
          <p:nvPr/>
        </p:nvSpPr>
        <p:spPr>
          <a:xfrm>
            <a:off x="1171207" y="4174652"/>
            <a:ext cx="12065" cy="0"/>
          </a:xfrm>
          <a:custGeom>
            <a:avLst/>
            <a:gdLst/>
            <a:ahLst/>
            <a:cxnLst/>
            <a:rect l="0" t="0" r="0" b="0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1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4" name="Shape 5244"/>
          <p:cNvSpPr/>
          <p:nvPr/>
        </p:nvSpPr>
        <p:spPr>
          <a:xfrm>
            <a:off x="1188480" y="4174652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915" y="0"/>
                </a:lnTo>
                <a:lnTo>
                  <a:pt x="11515" y="0"/>
                </a:lnTo>
                <a:lnTo>
                  <a:pt x="121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5" name="Shape 5245"/>
          <p:cNvSpPr/>
          <p:nvPr/>
        </p:nvSpPr>
        <p:spPr>
          <a:xfrm>
            <a:off x="1205353" y="4177508"/>
            <a:ext cx="1905" cy="15875"/>
          </a:xfrm>
          <a:custGeom>
            <a:avLst/>
            <a:gdLst/>
            <a:ahLst/>
            <a:cxnLst/>
            <a:rect l="0" t="0" r="0" b="0"/>
            <a:pathLst>
              <a:path w="1905" h="15875" extrusionOk="0">
                <a:moveTo>
                  <a:pt x="0" y="0"/>
                </a:moveTo>
                <a:lnTo>
                  <a:pt x="0" y="666"/>
                </a:lnTo>
                <a:lnTo>
                  <a:pt x="591" y="666"/>
                </a:lnTo>
                <a:lnTo>
                  <a:pt x="591" y="1427"/>
                </a:lnTo>
                <a:lnTo>
                  <a:pt x="591" y="2094"/>
                </a:lnTo>
                <a:lnTo>
                  <a:pt x="1191" y="2094"/>
                </a:lnTo>
                <a:lnTo>
                  <a:pt x="1191" y="2855"/>
                </a:lnTo>
                <a:lnTo>
                  <a:pt x="1191" y="3522"/>
                </a:lnTo>
                <a:lnTo>
                  <a:pt x="1783" y="3522"/>
                </a:lnTo>
                <a:lnTo>
                  <a:pt x="1783" y="4188"/>
                </a:lnTo>
                <a:lnTo>
                  <a:pt x="1783" y="4950"/>
                </a:lnTo>
                <a:lnTo>
                  <a:pt x="1783" y="5616"/>
                </a:lnTo>
                <a:lnTo>
                  <a:pt x="1783" y="6378"/>
                </a:lnTo>
                <a:lnTo>
                  <a:pt x="1783" y="7044"/>
                </a:lnTo>
                <a:lnTo>
                  <a:pt x="1783" y="7806"/>
                </a:lnTo>
                <a:lnTo>
                  <a:pt x="1783" y="156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6" name="Shape 5246"/>
          <p:cNvSpPr/>
          <p:nvPr/>
        </p:nvSpPr>
        <p:spPr>
          <a:xfrm>
            <a:off x="1205052" y="4199689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6278"/>
                </a:moveTo>
                <a:lnTo>
                  <a:pt x="4168" y="16278"/>
                </a:lnTo>
                <a:lnTo>
                  <a:pt x="4168" y="0"/>
                </a:lnTo>
                <a:lnTo>
                  <a:pt x="0" y="0"/>
                </a:lnTo>
                <a:lnTo>
                  <a:pt x="0" y="16278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7" name="Shape 5247"/>
          <p:cNvSpPr/>
          <p:nvPr/>
        </p:nvSpPr>
        <p:spPr>
          <a:xfrm>
            <a:off x="1203569" y="4223298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66" y="0"/>
                </a:moveTo>
                <a:lnTo>
                  <a:pt x="3566" y="4950"/>
                </a:lnTo>
                <a:lnTo>
                  <a:pt x="3566" y="5711"/>
                </a:lnTo>
                <a:lnTo>
                  <a:pt x="3566" y="6378"/>
                </a:lnTo>
                <a:lnTo>
                  <a:pt x="3566" y="7139"/>
                </a:lnTo>
                <a:lnTo>
                  <a:pt x="3566" y="7806"/>
                </a:lnTo>
                <a:lnTo>
                  <a:pt x="3566" y="8567"/>
                </a:lnTo>
                <a:lnTo>
                  <a:pt x="3566" y="9234"/>
                </a:lnTo>
                <a:lnTo>
                  <a:pt x="3566" y="9234"/>
                </a:lnTo>
                <a:lnTo>
                  <a:pt x="2974" y="9234"/>
                </a:lnTo>
                <a:lnTo>
                  <a:pt x="2974" y="9995"/>
                </a:lnTo>
                <a:lnTo>
                  <a:pt x="2974" y="10662"/>
                </a:lnTo>
                <a:lnTo>
                  <a:pt x="2375" y="10662"/>
                </a:lnTo>
                <a:lnTo>
                  <a:pt x="2375" y="11328"/>
                </a:lnTo>
                <a:lnTo>
                  <a:pt x="2375" y="12090"/>
                </a:lnTo>
                <a:lnTo>
                  <a:pt x="1783" y="12090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517"/>
                </a:lnTo>
                <a:lnTo>
                  <a:pt x="591" y="13517"/>
                </a:lnTo>
                <a:lnTo>
                  <a:pt x="591" y="14184"/>
                </a:lnTo>
                <a:lnTo>
                  <a:pt x="0" y="1418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8" name="Shape 5248"/>
          <p:cNvSpPr/>
          <p:nvPr/>
        </p:nvSpPr>
        <p:spPr>
          <a:xfrm>
            <a:off x="1186688" y="42389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114" y="0"/>
                </a:moveTo>
                <a:lnTo>
                  <a:pt x="12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9" name="Shape 5249"/>
          <p:cNvSpPr/>
          <p:nvPr/>
        </p:nvSpPr>
        <p:spPr>
          <a:xfrm>
            <a:off x="1168824" y="4238910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0" name="Shape 5250"/>
          <p:cNvSpPr/>
          <p:nvPr/>
        </p:nvSpPr>
        <p:spPr>
          <a:xfrm>
            <a:off x="1157908" y="422615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756"/>
                </a:moveTo>
                <a:lnTo>
                  <a:pt x="5957" y="12090"/>
                </a:lnTo>
                <a:lnTo>
                  <a:pt x="5957" y="12090"/>
                </a:lnTo>
                <a:lnTo>
                  <a:pt x="0" y="4283"/>
                </a:lnTo>
                <a:lnTo>
                  <a:pt x="0" y="3522"/>
                </a:lnTo>
                <a:lnTo>
                  <a:pt x="0" y="2855"/>
                </a:lnTo>
                <a:lnTo>
                  <a:pt x="0" y="209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1" name="Shape 5251"/>
          <p:cNvSpPr/>
          <p:nvPr/>
        </p:nvSpPr>
        <p:spPr>
          <a:xfrm>
            <a:off x="1155824" y="4203212"/>
            <a:ext cx="4445" cy="16510"/>
          </a:xfrm>
          <a:custGeom>
            <a:avLst/>
            <a:gdLst/>
            <a:ahLst/>
            <a:cxnLst/>
            <a:rect l="0" t="0" r="0" b="0"/>
            <a:pathLst>
              <a:path w="4444" h="16510" extrusionOk="0">
                <a:moveTo>
                  <a:pt x="0" y="15897"/>
                </a:moveTo>
                <a:lnTo>
                  <a:pt x="4168" y="15897"/>
                </a:lnTo>
                <a:lnTo>
                  <a:pt x="4168" y="0"/>
                </a:lnTo>
                <a:lnTo>
                  <a:pt x="0" y="0"/>
                </a:lnTo>
                <a:lnTo>
                  <a:pt x="0" y="15897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2" name="Shape 5252"/>
          <p:cNvSpPr/>
          <p:nvPr/>
        </p:nvSpPr>
        <p:spPr>
          <a:xfrm>
            <a:off x="1157908" y="4185315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26"/>
                </a:moveTo>
                <a:lnTo>
                  <a:pt x="0" y="5426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3" name="Shape 5253"/>
          <p:cNvSpPr/>
          <p:nvPr/>
        </p:nvSpPr>
        <p:spPr>
          <a:xfrm>
            <a:off x="1355626" y="5636534"/>
            <a:ext cx="49530" cy="65405"/>
          </a:xfrm>
          <a:custGeom>
            <a:avLst/>
            <a:gdLst/>
            <a:ahLst/>
            <a:cxnLst/>
            <a:rect l="0" t="0" r="0" b="0"/>
            <a:pathLst>
              <a:path w="49530" h="65404" extrusionOk="0">
                <a:moveTo>
                  <a:pt x="45660" y="0"/>
                </a:moveTo>
                <a:lnTo>
                  <a:pt x="3574" y="0"/>
                </a:lnTo>
                <a:lnTo>
                  <a:pt x="0" y="4959"/>
                </a:lnTo>
                <a:lnTo>
                  <a:pt x="0" y="60021"/>
                </a:lnTo>
                <a:lnTo>
                  <a:pt x="3574" y="65219"/>
                </a:lnTo>
                <a:lnTo>
                  <a:pt x="45660" y="65219"/>
                </a:lnTo>
                <a:lnTo>
                  <a:pt x="49235" y="60021"/>
                </a:lnTo>
                <a:lnTo>
                  <a:pt x="49235" y="4959"/>
                </a:lnTo>
                <a:lnTo>
                  <a:pt x="45660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4" name="Shape 5254"/>
          <p:cNvSpPr/>
          <p:nvPr/>
        </p:nvSpPr>
        <p:spPr>
          <a:xfrm>
            <a:off x="1355626" y="5636534"/>
            <a:ext cx="8255" cy="10795"/>
          </a:xfrm>
          <a:custGeom>
            <a:avLst/>
            <a:gdLst/>
            <a:ahLst/>
            <a:cxnLst/>
            <a:rect l="0" t="0" r="0" b="0"/>
            <a:pathLst>
              <a:path w="8255" h="10795" extrusionOk="0">
                <a:moveTo>
                  <a:pt x="0" y="10633"/>
                </a:moveTo>
                <a:lnTo>
                  <a:pt x="0" y="9919"/>
                </a:lnTo>
                <a:lnTo>
                  <a:pt x="0" y="9215"/>
                </a:lnTo>
                <a:lnTo>
                  <a:pt x="0" y="8501"/>
                </a:lnTo>
                <a:lnTo>
                  <a:pt x="0" y="7796"/>
                </a:lnTo>
                <a:lnTo>
                  <a:pt x="599" y="7796"/>
                </a:lnTo>
                <a:lnTo>
                  <a:pt x="599" y="7092"/>
                </a:lnTo>
                <a:lnTo>
                  <a:pt x="599" y="6378"/>
                </a:lnTo>
                <a:lnTo>
                  <a:pt x="599" y="5673"/>
                </a:lnTo>
                <a:lnTo>
                  <a:pt x="599" y="5673"/>
                </a:lnTo>
                <a:lnTo>
                  <a:pt x="1191" y="5673"/>
                </a:lnTo>
                <a:lnTo>
                  <a:pt x="1191" y="4255"/>
                </a:lnTo>
                <a:lnTo>
                  <a:pt x="1791" y="4255"/>
                </a:lnTo>
                <a:lnTo>
                  <a:pt x="1791" y="3541"/>
                </a:lnTo>
                <a:lnTo>
                  <a:pt x="2383" y="3541"/>
                </a:lnTo>
                <a:lnTo>
                  <a:pt x="2383" y="2836"/>
                </a:lnTo>
                <a:lnTo>
                  <a:pt x="2974" y="2836"/>
                </a:lnTo>
                <a:lnTo>
                  <a:pt x="2974" y="2122"/>
                </a:lnTo>
                <a:lnTo>
                  <a:pt x="3574" y="2122"/>
                </a:lnTo>
                <a:lnTo>
                  <a:pt x="3574" y="1418"/>
                </a:lnTo>
                <a:lnTo>
                  <a:pt x="4166" y="1418"/>
                </a:lnTo>
                <a:lnTo>
                  <a:pt x="4166" y="704"/>
                </a:lnTo>
                <a:lnTo>
                  <a:pt x="4766" y="704"/>
                </a:lnTo>
                <a:lnTo>
                  <a:pt x="5357" y="704"/>
                </a:lnTo>
                <a:lnTo>
                  <a:pt x="5957" y="0"/>
                </a:lnTo>
                <a:lnTo>
                  <a:pt x="6549" y="0"/>
                </a:lnTo>
                <a:lnTo>
                  <a:pt x="7149" y="0"/>
                </a:lnTo>
                <a:lnTo>
                  <a:pt x="774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5" name="Shape 5255"/>
          <p:cNvSpPr/>
          <p:nvPr/>
        </p:nvSpPr>
        <p:spPr>
          <a:xfrm>
            <a:off x="1368133" y="5636534"/>
            <a:ext cx="13335" cy="0"/>
          </a:xfrm>
          <a:custGeom>
            <a:avLst/>
            <a:gdLst/>
            <a:ahLst/>
            <a:cxnLst/>
            <a:rect l="0" t="0" r="0" b="0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27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6" name="Shape 5256"/>
          <p:cNvSpPr/>
          <p:nvPr/>
        </p:nvSpPr>
        <p:spPr>
          <a:xfrm>
            <a:off x="1385606" y="5636534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0" y="0"/>
                </a:moveTo>
                <a:lnTo>
                  <a:pt x="10715" y="0"/>
                </a:lnTo>
                <a:lnTo>
                  <a:pt x="11315" y="0"/>
                </a:lnTo>
                <a:lnTo>
                  <a:pt x="11907" y="0"/>
                </a:lnTo>
                <a:lnTo>
                  <a:pt x="1250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7" name="Shape 5257"/>
          <p:cNvSpPr/>
          <p:nvPr/>
        </p:nvSpPr>
        <p:spPr>
          <a:xfrm>
            <a:off x="1402478" y="5639370"/>
            <a:ext cx="2540" cy="15875"/>
          </a:xfrm>
          <a:custGeom>
            <a:avLst/>
            <a:gdLst/>
            <a:ahLst/>
            <a:cxnLst/>
            <a:rect l="0" t="0" r="0" b="0"/>
            <a:pathLst>
              <a:path w="2540" h="15875" extrusionOk="0">
                <a:moveTo>
                  <a:pt x="0" y="0"/>
                </a:moveTo>
                <a:lnTo>
                  <a:pt x="0" y="704"/>
                </a:lnTo>
                <a:lnTo>
                  <a:pt x="591" y="704"/>
                </a:lnTo>
                <a:lnTo>
                  <a:pt x="591" y="1418"/>
                </a:lnTo>
                <a:lnTo>
                  <a:pt x="1191" y="1418"/>
                </a:lnTo>
                <a:lnTo>
                  <a:pt x="1191" y="2122"/>
                </a:lnTo>
                <a:lnTo>
                  <a:pt x="1191" y="2836"/>
                </a:lnTo>
                <a:lnTo>
                  <a:pt x="1783" y="2836"/>
                </a:lnTo>
                <a:lnTo>
                  <a:pt x="1783" y="3541"/>
                </a:lnTo>
                <a:lnTo>
                  <a:pt x="1783" y="4255"/>
                </a:lnTo>
                <a:lnTo>
                  <a:pt x="1783" y="4959"/>
                </a:lnTo>
                <a:lnTo>
                  <a:pt x="2383" y="4959"/>
                </a:lnTo>
                <a:lnTo>
                  <a:pt x="2383" y="5664"/>
                </a:lnTo>
                <a:lnTo>
                  <a:pt x="2383" y="6378"/>
                </a:lnTo>
                <a:lnTo>
                  <a:pt x="2383" y="7082"/>
                </a:lnTo>
                <a:lnTo>
                  <a:pt x="2383" y="7796"/>
                </a:lnTo>
                <a:lnTo>
                  <a:pt x="2383" y="1583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8" name="Shape 5258"/>
          <p:cNvSpPr/>
          <p:nvPr/>
        </p:nvSpPr>
        <p:spPr>
          <a:xfrm>
            <a:off x="1402777" y="5662294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9" name="Shape 5259"/>
          <p:cNvSpPr/>
          <p:nvPr/>
        </p:nvSpPr>
        <p:spPr>
          <a:xfrm>
            <a:off x="1401287" y="5685217"/>
            <a:ext cx="3810" cy="14604"/>
          </a:xfrm>
          <a:custGeom>
            <a:avLst/>
            <a:gdLst/>
            <a:ahLst/>
            <a:cxnLst/>
            <a:rect l="0" t="0" r="0" b="0"/>
            <a:pathLst>
              <a:path w="3809" h="14604" extrusionOk="0">
                <a:moveTo>
                  <a:pt x="3574" y="0"/>
                </a:moveTo>
                <a:lnTo>
                  <a:pt x="3574" y="4959"/>
                </a:lnTo>
                <a:lnTo>
                  <a:pt x="3574" y="5664"/>
                </a:lnTo>
                <a:lnTo>
                  <a:pt x="3574" y="6378"/>
                </a:lnTo>
                <a:lnTo>
                  <a:pt x="3574" y="7082"/>
                </a:lnTo>
                <a:lnTo>
                  <a:pt x="3574" y="7796"/>
                </a:lnTo>
                <a:lnTo>
                  <a:pt x="3574" y="8501"/>
                </a:lnTo>
                <a:lnTo>
                  <a:pt x="2974" y="8501"/>
                </a:lnTo>
                <a:lnTo>
                  <a:pt x="2974" y="9215"/>
                </a:lnTo>
                <a:lnTo>
                  <a:pt x="2974" y="9919"/>
                </a:lnTo>
                <a:lnTo>
                  <a:pt x="2383" y="10633"/>
                </a:lnTo>
                <a:lnTo>
                  <a:pt x="2383" y="11337"/>
                </a:lnTo>
                <a:lnTo>
                  <a:pt x="1783" y="11337"/>
                </a:lnTo>
                <a:lnTo>
                  <a:pt x="1783" y="12051"/>
                </a:lnTo>
                <a:lnTo>
                  <a:pt x="1783" y="12756"/>
                </a:lnTo>
                <a:lnTo>
                  <a:pt x="1191" y="12756"/>
                </a:lnTo>
                <a:lnTo>
                  <a:pt x="1191" y="13698"/>
                </a:lnTo>
                <a:lnTo>
                  <a:pt x="591" y="13698"/>
                </a:lnTo>
                <a:lnTo>
                  <a:pt x="591" y="14412"/>
                </a:lnTo>
                <a:lnTo>
                  <a:pt x="0" y="1441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0" name="Shape 5260"/>
          <p:cNvSpPr/>
          <p:nvPr/>
        </p:nvSpPr>
        <p:spPr>
          <a:xfrm>
            <a:off x="1383814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506" y="0"/>
                </a:moveTo>
                <a:lnTo>
                  <a:pt x="12506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1" name="Shape 5261"/>
          <p:cNvSpPr/>
          <p:nvPr/>
        </p:nvSpPr>
        <p:spPr>
          <a:xfrm>
            <a:off x="1366350" y="5701753"/>
            <a:ext cx="12700" cy="0"/>
          </a:xfrm>
          <a:custGeom>
            <a:avLst/>
            <a:gdLst/>
            <a:ahLst/>
            <a:cxnLst/>
            <a:rect l="0" t="0" r="0" b="0"/>
            <a:pathLst>
              <a:path w="12700" h="120000" extrusionOk="0">
                <a:moveTo>
                  <a:pt x="12698" y="0"/>
                </a:moveTo>
                <a:lnTo>
                  <a:pt x="12698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2" name="Shape 5262"/>
          <p:cNvSpPr/>
          <p:nvPr/>
        </p:nvSpPr>
        <p:spPr>
          <a:xfrm>
            <a:off x="1355626" y="5688054"/>
            <a:ext cx="6350" cy="13335"/>
          </a:xfrm>
          <a:custGeom>
            <a:avLst/>
            <a:gdLst/>
            <a:ahLst/>
            <a:cxnLst/>
            <a:rect l="0" t="0" r="0" b="0"/>
            <a:pathLst>
              <a:path w="6350" h="13335" extrusionOk="0">
                <a:moveTo>
                  <a:pt x="5957" y="12994"/>
                </a:moveTo>
                <a:lnTo>
                  <a:pt x="5357" y="12994"/>
                </a:lnTo>
                <a:lnTo>
                  <a:pt x="5357" y="12280"/>
                </a:lnTo>
                <a:lnTo>
                  <a:pt x="4766" y="12280"/>
                </a:lnTo>
                <a:lnTo>
                  <a:pt x="4166" y="12280"/>
                </a:lnTo>
                <a:lnTo>
                  <a:pt x="4166" y="12280"/>
                </a:lnTo>
                <a:lnTo>
                  <a:pt x="0" y="5664"/>
                </a:lnTo>
                <a:lnTo>
                  <a:pt x="0" y="4959"/>
                </a:lnTo>
                <a:lnTo>
                  <a:pt x="0" y="4245"/>
                </a:lnTo>
                <a:lnTo>
                  <a:pt x="0" y="3541"/>
                </a:lnTo>
                <a:lnTo>
                  <a:pt x="0" y="2827"/>
                </a:lnTo>
                <a:lnTo>
                  <a:pt x="0" y="212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3" name="Shape 5263"/>
          <p:cNvSpPr/>
          <p:nvPr/>
        </p:nvSpPr>
        <p:spPr>
          <a:xfrm>
            <a:off x="1353542" y="5665131"/>
            <a:ext cx="4445" cy="15875"/>
          </a:xfrm>
          <a:custGeom>
            <a:avLst/>
            <a:gdLst/>
            <a:ahLst/>
            <a:cxnLst/>
            <a:rect l="0" t="0" r="0" b="0"/>
            <a:pathLst>
              <a:path w="4444" h="15875" extrusionOk="0">
                <a:moveTo>
                  <a:pt x="0" y="15831"/>
                </a:moveTo>
                <a:lnTo>
                  <a:pt x="4168" y="15831"/>
                </a:lnTo>
                <a:lnTo>
                  <a:pt x="4168" y="0"/>
                </a:lnTo>
                <a:lnTo>
                  <a:pt x="0" y="0"/>
                </a:lnTo>
                <a:lnTo>
                  <a:pt x="0" y="15831"/>
                </a:lnTo>
                <a:close/>
              </a:path>
            </a:pathLst>
          </a:custGeom>
          <a:solidFill>
            <a:srgbClr val="9946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4" name="Shape 5264"/>
          <p:cNvSpPr/>
          <p:nvPr/>
        </p:nvSpPr>
        <p:spPr>
          <a:xfrm>
            <a:off x="1355626" y="5647167"/>
            <a:ext cx="0" cy="11430"/>
          </a:xfrm>
          <a:custGeom>
            <a:avLst/>
            <a:gdLst/>
            <a:ahLst/>
            <a:cxnLst/>
            <a:rect l="0" t="0" r="0" b="0"/>
            <a:pathLst>
              <a:path w="120000" h="11429" extrusionOk="0">
                <a:moveTo>
                  <a:pt x="0" y="5435"/>
                </a:moveTo>
                <a:lnTo>
                  <a:pt x="0" y="5435"/>
                </a:lnTo>
              </a:path>
            </a:pathLst>
          </a:custGeom>
          <a:noFill/>
          <a:ln w="108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5" name="Shape 5265"/>
          <p:cNvSpPr/>
          <p:nvPr/>
        </p:nvSpPr>
        <p:spPr>
          <a:xfrm>
            <a:off x="4195537" y="3722087"/>
            <a:ext cx="674370" cy="403225"/>
          </a:xfrm>
          <a:custGeom>
            <a:avLst/>
            <a:gdLst/>
            <a:ahLst/>
            <a:cxnLst/>
            <a:rect l="0" t="0" r="0" b="0"/>
            <a:pathLst>
              <a:path w="674370" h="403225" extrusionOk="0">
                <a:moveTo>
                  <a:pt x="526100" y="0"/>
                </a:moveTo>
                <a:lnTo>
                  <a:pt x="0" y="0"/>
                </a:lnTo>
                <a:lnTo>
                  <a:pt x="0" y="403158"/>
                </a:lnTo>
                <a:lnTo>
                  <a:pt x="526100" y="403158"/>
                </a:lnTo>
                <a:lnTo>
                  <a:pt x="674358" y="201150"/>
                </a:lnTo>
                <a:lnTo>
                  <a:pt x="52610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6" name="Shape 5266"/>
          <p:cNvSpPr/>
          <p:nvPr/>
        </p:nvSpPr>
        <p:spPr>
          <a:xfrm>
            <a:off x="4195537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7" name="Shape 5267"/>
          <p:cNvSpPr/>
          <p:nvPr/>
        </p:nvSpPr>
        <p:spPr>
          <a:xfrm>
            <a:off x="4214010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8" name="Shape 5268"/>
          <p:cNvSpPr/>
          <p:nvPr/>
        </p:nvSpPr>
        <p:spPr>
          <a:xfrm>
            <a:off x="4232642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9" name="Shape 5269"/>
          <p:cNvSpPr/>
          <p:nvPr/>
        </p:nvSpPr>
        <p:spPr>
          <a:xfrm>
            <a:off x="4251354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0" name="Shape 5270"/>
          <p:cNvSpPr/>
          <p:nvPr/>
        </p:nvSpPr>
        <p:spPr>
          <a:xfrm>
            <a:off x="4269426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1" name="Shape 5271"/>
          <p:cNvSpPr/>
          <p:nvPr/>
        </p:nvSpPr>
        <p:spPr>
          <a:xfrm>
            <a:off x="4287899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2" name="Shape 5272"/>
          <p:cNvSpPr/>
          <p:nvPr/>
        </p:nvSpPr>
        <p:spPr>
          <a:xfrm>
            <a:off x="4306531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3" name="Shape 5273"/>
          <p:cNvSpPr/>
          <p:nvPr/>
        </p:nvSpPr>
        <p:spPr>
          <a:xfrm>
            <a:off x="4325163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4" name="Shape 5274"/>
          <p:cNvSpPr/>
          <p:nvPr/>
        </p:nvSpPr>
        <p:spPr>
          <a:xfrm>
            <a:off x="4343875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5" name="Shape 5275"/>
          <p:cNvSpPr/>
          <p:nvPr/>
        </p:nvSpPr>
        <p:spPr>
          <a:xfrm>
            <a:off x="4362508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6" name="Shape 5276"/>
          <p:cNvSpPr/>
          <p:nvPr/>
        </p:nvSpPr>
        <p:spPr>
          <a:xfrm>
            <a:off x="4380980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7" name="Shape 5277"/>
          <p:cNvSpPr/>
          <p:nvPr/>
        </p:nvSpPr>
        <p:spPr>
          <a:xfrm>
            <a:off x="4399612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8" name="Shape 5278"/>
          <p:cNvSpPr/>
          <p:nvPr/>
        </p:nvSpPr>
        <p:spPr>
          <a:xfrm>
            <a:off x="4418324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9" name="Shape 5279"/>
          <p:cNvSpPr/>
          <p:nvPr/>
        </p:nvSpPr>
        <p:spPr>
          <a:xfrm>
            <a:off x="4436957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0" name="Shape 5280"/>
          <p:cNvSpPr/>
          <p:nvPr/>
        </p:nvSpPr>
        <p:spPr>
          <a:xfrm>
            <a:off x="4455589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1" name="Shape 5281"/>
          <p:cNvSpPr/>
          <p:nvPr/>
        </p:nvSpPr>
        <p:spPr>
          <a:xfrm>
            <a:off x="4474061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2" name="Shape 5282"/>
          <p:cNvSpPr/>
          <p:nvPr/>
        </p:nvSpPr>
        <p:spPr>
          <a:xfrm>
            <a:off x="4492693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3" name="Shape 5283"/>
          <p:cNvSpPr/>
          <p:nvPr/>
        </p:nvSpPr>
        <p:spPr>
          <a:xfrm>
            <a:off x="4511406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4" name="Shape 5284"/>
          <p:cNvSpPr/>
          <p:nvPr/>
        </p:nvSpPr>
        <p:spPr>
          <a:xfrm>
            <a:off x="4530038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5" name="Shape 5285"/>
          <p:cNvSpPr/>
          <p:nvPr/>
        </p:nvSpPr>
        <p:spPr>
          <a:xfrm>
            <a:off x="4548670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6" name="Shape 5286"/>
          <p:cNvSpPr/>
          <p:nvPr/>
        </p:nvSpPr>
        <p:spPr>
          <a:xfrm>
            <a:off x="4567142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7" name="Shape 5287"/>
          <p:cNvSpPr/>
          <p:nvPr/>
        </p:nvSpPr>
        <p:spPr>
          <a:xfrm>
            <a:off x="4585854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8" name="Shape 5288"/>
          <p:cNvSpPr/>
          <p:nvPr/>
        </p:nvSpPr>
        <p:spPr>
          <a:xfrm>
            <a:off x="4604487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9" name="Shape 5289"/>
          <p:cNvSpPr/>
          <p:nvPr/>
        </p:nvSpPr>
        <p:spPr>
          <a:xfrm>
            <a:off x="4623119" y="372208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0" name="Shape 5290"/>
          <p:cNvSpPr/>
          <p:nvPr/>
        </p:nvSpPr>
        <p:spPr>
          <a:xfrm>
            <a:off x="4641191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7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1" name="Shape 5291"/>
          <p:cNvSpPr/>
          <p:nvPr/>
        </p:nvSpPr>
        <p:spPr>
          <a:xfrm>
            <a:off x="4659664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2" name="Shape 5292"/>
          <p:cNvSpPr/>
          <p:nvPr/>
        </p:nvSpPr>
        <p:spPr>
          <a:xfrm>
            <a:off x="4678376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3" name="Shape 5293"/>
          <p:cNvSpPr/>
          <p:nvPr/>
        </p:nvSpPr>
        <p:spPr>
          <a:xfrm>
            <a:off x="4697008" y="372208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4" name="Shape 5294"/>
          <p:cNvSpPr/>
          <p:nvPr/>
        </p:nvSpPr>
        <p:spPr>
          <a:xfrm>
            <a:off x="4715640" y="3722087"/>
            <a:ext cx="11430" cy="7620"/>
          </a:xfrm>
          <a:custGeom>
            <a:avLst/>
            <a:gdLst/>
            <a:ahLst/>
            <a:cxnLst/>
            <a:rect l="0" t="0" r="0" b="0"/>
            <a:pathLst>
              <a:path w="11429" h="7620" extrusionOk="0">
                <a:moveTo>
                  <a:pt x="0" y="0"/>
                </a:moveTo>
                <a:lnTo>
                  <a:pt x="5997" y="0"/>
                </a:lnTo>
                <a:lnTo>
                  <a:pt x="11355" y="713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5" name="Shape 5295"/>
          <p:cNvSpPr/>
          <p:nvPr/>
        </p:nvSpPr>
        <p:spPr>
          <a:xfrm>
            <a:off x="4730514" y="373436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6" name="Shape 5296"/>
          <p:cNvSpPr/>
          <p:nvPr/>
        </p:nvSpPr>
        <p:spPr>
          <a:xfrm>
            <a:off x="4743868" y="375207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7" name="Shape 5297"/>
          <p:cNvSpPr/>
          <p:nvPr/>
        </p:nvSpPr>
        <p:spPr>
          <a:xfrm>
            <a:off x="4757143" y="3770066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8" name="Shape 5298"/>
          <p:cNvSpPr/>
          <p:nvPr/>
        </p:nvSpPr>
        <p:spPr>
          <a:xfrm>
            <a:off x="4770258" y="3788058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9" name="Shape 5299"/>
          <p:cNvSpPr/>
          <p:nvPr/>
        </p:nvSpPr>
        <p:spPr>
          <a:xfrm>
            <a:off x="4783532" y="380576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8956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0" name="Shape 5300"/>
          <p:cNvSpPr/>
          <p:nvPr/>
        </p:nvSpPr>
        <p:spPr>
          <a:xfrm>
            <a:off x="4796087" y="382375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1" name="Shape 5301"/>
          <p:cNvSpPr/>
          <p:nvPr/>
        </p:nvSpPr>
        <p:spPr>
          <a:xfrm>
            <a:off x="4809361" y="3840988"/>
            <a:ext cx="9525" cy="13970"/>
          </a:xfrm>
          <a:custGeom>
            <a:avLst/>
            <a:gdLst/>
            <a:ahLst/>
            <a:cxnLst/>
            <a:rect l="0" t="0" r="0" b="0"/>
            <a:pathLst>
              <a:path w="9525" h="13970" extrusionOk="0">
                <a:moveTo>
                  <a:pt x="0" y="0"/>
                </a:moveTo>
                <a:lnTo>
                  <a:pt x="0" y="0"/>
                </a:lnTo>
                <a:lnTo>
                  <a:pt x="9516" y="1370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2" name="Shape 5302"/>
          <p:cNvSpPr/>
          <p:nvPr/>
        </p:nvSpPr>
        <p:spPr>
          <a:xfrm>
            <a:off x="4822476" y="3858885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3" name="Shape 5303"/>
          <p:cNvSpPr/>
          <p:nvPr/>
        </p:nvSpPr>
        <p:spPr>
          <a:xfrm>
            <a:off x="4835750" y="3876686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4" name="Shape 5304"/>
          <p:cNvSpPr/>
          <p:nvPr/>
        </p:nvSpPr>
        <p:spPr>
          <a:xfrm>
            <a:off x="4849024" y="3894583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595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5" name="Shape 5305"/>
          <p:cNvSpPr/>
          <p:nvPr/>
        </p:nvSpPr>
        <p:spPr>
          <a:xfrm>
            <a:off x="4862139" y="3912575"/>
            <a:ext cx="8255" cy="13335"/>
          </a:xfrm>
          <a:custGeom>
            <a:avLst/>
            <a:gdLst/>
            <a:ahLst/>
            <a:cxnLst/>
            <a:rect l="0" t="0" r="0" b="0"/>
            <a:pathLst>
              <a:path w="8254" h="13335" extrusionOk="0">
                <a:moveTo>
                  <a:pt x="0" y="0"/>
                </a:moveTo>
                <a:lnTo>
                  <a:pt x="7756" y="10662"/>
                </a:lnTo>
                <a:lnTo>
                  <a:pt x="6557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6" name="Shape 5306"/>
          <p:cNvSpPr/>
          <p:nvPr/>
        </p:nvSpPr>
        <p:spPr>
          <a:xfrm>
            <a:off x="4855582" y="3930568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595" y="0"/>
                </a:moveTo>
                <a:lnTo>
                  <a:pt x="9595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7" name="Shape 5307"/>
          <p:cNvSpPr/>
          <p:nvPr/>
        </p:nvSpPr>
        <p:spPr>
          <a:xfrm>
            <a:off x="4842307" y="3948274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755" y="0"/>
                </a:moveTo>
                <a:lnTo>
                  <a:pt x="9755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8" name="Shape 5308"/>
          <p:cNvSpPr/>
          <p:nvPr/>
        </p:nvSpPr>
        <p:spPr>
          <a:xfrm>
            <a:off x="4829193" y="3966171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9" name="Shape 5309"/>
          <p:cNvSpPr/>
          <p:nvPr/>
        </p:nvSpPr>
        <p:spPr>
          <a:xfrm>
            <a:off x="4816478" y="3984163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196" y="0"/>
                </a:moveTo>
                <a:lnTo>
                  <a:pt x="919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0" name="Shape 5310"/>
          <p:cNvSpPr/>
          <p:nvPr/>
        </p:nvSpPr>
        <p:spPr>
          <a:xfrm>
            <a:off x="4803364" y="4001394"/>
            <a:ext cx="10160" cy="13970"/>
          </a:xfrm>
          <a:custGeom>
            <a:avLst/>
            <a:gdLst/>
            <a:ahLst/>
            <a:cxnLst/>
            <a:rect l="0" t="0" r="0" b="0"/>
            <a:pathLst>
              <a:path w="10160" h="13970" extrusionOk="0">
                <a:moveTo>
                  <a:pt x="9595" y="0"/>
                </a:moveTo>
                <a:lnTo>
                  <a:pt x="9595" y="0"/>
                </a:lnTo>
                <a:lnTo>
                  <a:pt x="0" y="135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1" name="Shape 5311"/>
          <p:cNvSpPr/>
          <p:nvPr/>
        </p:nvSpPr>
        <p:spPr>
          <a:xfrm>
            <a:off x="4790089" y="4019101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2" name="Shape 5312"/>
          <p:cNvSpPr/>
          <p:nvPr/>
        </p:nvSpPr>
        <p:spPr>
          <a:xfrm>
            <a:off x="4776815" y="4037093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3" name="Shape 5313"/>
          <p:cNvSpPr/>
          <p:nvPr/>
        </p:nvSpPr>
        <p:spPr>
          <a:xfrm>
            <a:off x="4763700" y="4055085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4" name="Shape 5314"/>
          <p:cNvSpPr/>
          <p:nvPr/>
        </p:nvSpPr>
        <p:spPr>
          <a:xfrm>
            <a:off x="4750426" y="4072982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285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5" name="Shape 5315"/>
          <p:cNvSpPr/>
          <p:nvPr/>
        </p:nvSpPr>
        <p:spPr>
          <a:xfrm>
            <a:off x="4737311" y="409078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6" name="Shape 5316"/>
          <p:cNvSpPr/>
          <p:nvPr/>
        </p:nvSpPr>
        <p:spPr>
          <a:xfrm>
            <a:off x="4724037" y="4108681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7" name="Shape 5317"/>
          <p:cNvSpPr/>
          <p:nvPr/>
        </p:nvSpPr>
        <p:spPr>
          <a:xfrm>
            <a:off x="4706524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8" name="Shape 5318"/>
          <p:cNvSpPr/>
          <p:nvPr/>
        </p:nvSpPr>
        <p:spPr>
          <a:xfrm>
            <a:off x="4688052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9" name="Shape 5319"/>
          <p:cNvSpPr/>
          <p:nvPr/>
        </p:nvSpPr>
        <p:spPr>
          <a:xfrm>
            <a:off x="4669420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0" name="Shape 5320"/>
          <p:cNvSpPr/>
          <p:nvPr/>
        </p:nvSpPr>
        <p:spPr>
          <a:xfrm>
            <a:off x="4650707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1" name="Shape 5321"/>
          <p:cNvSpPr/>
          <p:nvPr/>
        </p:nvSpPr>
        <p:spPr>
          <a:xfrm>
            <a:off x="4632075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2" name="Shape 5322"/>
          <p:cNvSpPr/>
          <p:nvPr/>
        </p:nvSpPr>
        <p:spPr>
          <a:xfrm>
            <a:off x="4613443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3" name="Shape 5323"/>
          <p:cNvSpPr/>
          <p:nvPr/>
        </p:nvSpPr>
        <p:spPr>
          <a:xfrm>
            <a:off x="4594971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4" name="Shape 5324"/>
          <p:cNvSpPr/>
          <p:nvPr/>
        </p:nvSpPr>
        <p:spPr>
          <a:xfrm>
            <a:off x="4576338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5" name="Shape 5325"/>
          <p:cNvSpPr/>
          <p:nvPr/>
        </p:nvSpPr>
        <p:spPr>
          <a:xfrm>
            <a:off x="4558266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6" name="Shape 5326"/>
          <p:cNvSpPr/>
          <p:nvPr/>
        </p:nvSpPr>
        <p:spPr>
          <a:xfrm>
            <a:off x="4539554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7" name="Shape 5327"/>
          <p:cNvSpPr/>
          <p:nvPr/>
        </p:nvSpPr>
        <p:spPr>
          <a:xfrm>
            <a:off x="4520922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8" name="Shape 5328"/>
          <p:cNvSpPr/>
          <p:nvPr/>
        </p:nvSpPr>
        <p:spPr>
          <a:xfrm>
            <a:off x="4502449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9" name="Shape 5329"/>
          <p:cNvSpPr/>
          <p:nvPr/>
        </p:nvSpPr>
        <p:spPr>
          <a:xfrm>
            <a:off x="4483817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0" name="Shape 5330"/>
          <p:cNvSpPr/>
          <p:nvPr/>
        </p:nvSpPr>
        <p:spPr>
          <a:xfrm>
            <a:off x="4465105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1" name="Shape 5331"/>
          <p:cNvSpPr/>
          <p:nvPr/>
        </p:nvSpPr>
        <p:spPr>
          <a:xfrm>
            <a:off x="4446473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2" name="Shape 5332"/>
          <p:cNvSpPr/>
          <p:nvPr/>
        </p:nvSpPr>
        <p:spPr>
          <a:xfrm>
            <a:off x="4427840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3" name="Shape 5333"/>
          <p:cNvSpPr/>
          <p:nvPr/>
        </p:nvSpPr>
        <p:spPr>
          <a:xfrm>
            <a:off x="4409368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4" name="Shape 5334"/>
          <p:cNvSpPr/>
          <p:nvPr/>
        </p:nvSpPr>
        <p:spPr>
          <a:xfrm>
            <a:off x="4390656" y="412524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5" name="Shape 5335"/>
          <p:cNvSpPr/>
          <p:nvPr/>
        </p:nvSpPr>
        <p:spPr>
          <a:xfrm>
            <a:off x="4372024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6" name="Shape 5336"/>
          <p:cNvSpPr/>
          <p:nvPr/>
        </p:nvSpPr>
        <p:spPr>
          <a:xfrm>
            <a:off x="4353392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7" name="Shape 5337"/>
          <p:cNvSpPr/>
          <p:nvPr/>
        </p:nvSpPr>
        <p:spPr>
          <a:xfrm>
            <a:off x="4334679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8" name="Shape 5338"/>
          <p:cNvSpPr/>
          <p:nvPr/>
        </p:nvSpPr>
        <p:spPr>
          <a:xfrm>
            <a:off x="4316287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9" name="Shape 5339"/>
          <p:cNvSpPr/>
          <p:nvPr/>
        </p:nvSpPr>
        <p:spPr>
          <a:xfrm>
            <a:off x="4297575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0" name="Shape 5340"/>
          <p:cNvSpPr/>
          <p:nvPr/>
        </p:nvSpPr>
        <p:spPr>
          <a:xfrm>
            <a:off x="4278943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1" name="Shape 5341"/>
          <p:cNvSpPr/>
          <p:nvPr/>
        </p:nvSpPr>
        <p:spPr>
          <a:xfrm>
            <a:off x="4260230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2" name="Shape 5342"/>
          <p:cNvSpPr/>
          <p:nvPr/>
        </p:nvSpPr>
        <p:spPr>
          <a:xfrm>
            <a:off x="4241598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3" name="Shape 5343"/>
          <p:cNvSpPr/>
          <p:nvPr/>
        </p:nvSpPr>
        <p:spPr>
          <a:xfrm>
            <a:off x="4223126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754" y="0"/>
                </a:moveTo>
                <a:lnTo>
                  <a:pt x="137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4" name="Shape 5344"/>
          <p:cNvSpPr/>
          <p:nvPr/>
        </p:nvSpPr>
        <p:spPr>
          <a:xfrm>
            <a:off x="4204494" y="412524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5" name="Shape 5345"/>
          <p:cNvSpPr/>
          <p:nvPr/>
        </p:nvSpPr>
        <p:spPr>
          <a:xfrm>
            <a:off x="4195537" y="4112298"/>
            <a:ext cx="4445" cy="13335"/>
          </a:xfrm>
          <a:custGeom>
            <a:avLst/>
            <a:gdLst/>
            <a:ahLst/>
            <a:cxnLst/>
            <a:rect l="0" t="0" r="0" b="0"/>
            <a:pathLst>
              <a:path w="4445" h="13335" extrusionOk="0">
                <a:moveTo>
                  <a:pt x="4158" y="12946"/>
                </a:moveTo>
                <a:lnTo>
                  <a:pt x="0" y="1294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6" name="Shape 5346"/>
          <p:cNvSpPr/>
          <p:nvPr/>
        </p:nvSpPr>
        <p:spPr>
          <a:xfrm>
            <a:off x="4195537" y="4087166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76"/>
                </a:moveTo>
                <a:lnTo>
                  <a:pt x="0" y="9376"/>
                </a:lnTo>
              </a:path>
            </a:pathLst>
          </a:custGeom>
          <a:noFill/>
          <a:ln w="187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7" name="Shape 5347"/>
          <p:cNvSpPr/>
          <p:nvPr/>
        </p:nvSpPr>
        <p:spPr>
          <a:xfrm>
            <a:off x="4195537" y="4062130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8" name="Shape 5348"/>
          <p:cNvSpPr/>
          <p:nvPr/>
        </p:nvSpPr>
        <p:spPr>
          <a:xfrm>
            <a:off x="4195537" y="4037093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9" name="Shape 5349"/>
          <p:cNvSpPr/>
          <p:nvPr/>
        </p:nvSpPr>
        <p:spPr>
          <a:xfrm>
            <a:off x="4195537" y="4012056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0" name="Shape 5350"/>
          <p:cNvSpPr/>
          <p:nvPr/>
        </p:nvSpPr>
        <p:spPr>
          <a:xfrm>
            <a:off x="4195537" y="3986258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76"/>
                </a:moveTo>
                <a:lnTo>
                  <a:pt x="0" y="9376"/>
                </a:lnTo>
              </a:path>
            </a:pathLst>
          </a:custGeom>
          <a:noFill/>
          <a:ln w="187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1" name="Shape 5351"/>
          <p:cNvSpPr/>
          <p:nvPr/>
        </p:nvSpPr>
        <p:spPr>
          <a:xfrm>
            <a:off x="4195537" y="3961221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2" name="Shape 5352"/>
          <p:cNvSpPr/>
          <p:nvPr/>
        </p:nvSpPr>
        <p:spPr>
          <a:xfrm>
            <a:off x="4195537" y="3936184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3" name="Shape 5353"/>
          <p:cNvSpPr/>
          <p:nvPr/>
        </p:nvSpPr>
        <p:spPr>
          <a:xfrm>
            <a:off x="4195537" y="3911148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4" name="Shape 5354"/>
          <p:cNvSpPr/>
          <p:nvPr/>
        </p:nvSpPr>
        <p:spPr>
          <a:xfrm>
            <a:off x="4195537" y="3886111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5" name="Shape 5355"/>
          <p:cNvSpPr/>
          <p:nvPr/>
        </p:nvSpPr>
        <p:spPr>
          <a:xfrm>
            <a:off x="4195537" y="3860312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6" name="Shape 5356"/>
          <p:cNvSpPr/>
          <p:nvPr/>
        </p:nvSpPr>
        <p:spPr>
          <a:xfrm>
            <a:off x="4195537" y="3835275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234"/>
                </a:moveTo>
                <a:lnTo>
                  <a:pt x="0" y="9234"/>
                </a:lnTo>
              </a:path>
            </a:pathLst>
          </a:custGeom>
          <a:noFill/>
          <a:ln w="18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7" name="Shape 5357"/>
          <p:cNvSpPr/>
          <p:nvPr/>
        </p:nvSpPr>
        <p:spPr>
          <a:xfrm>
            <a:off x="4195537" y="3810239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234"/>
                </a:moveTo>
                <a:lnTo>
                  <a:pt x="0" y="9234"/>
                </a:lnTo>
              </a:path>
            </a:pathLst>
          </a:custGeom>
          <a:noFill/>
          <a:ln w="18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8" name="Shape 5358"/>
          <p:cNvSpPr/>
          <p:nvPr/>
        </p:nvSpPr>
        <p:spPr>
          <a:xfrm>
            <a:off x="4195537" y="3785202"/>
            <a:ext cx="0" cy="17780"/>
          </a:xfrm>
          <a:custGeom>
            <a:avLst/>
            <a:gdLst/>
            <a:ahLst/>
            <a:cxnLst/>
            <a:rect l="0" t="0" r="0" b="0"/>
            <a:pathLst>
              <a:path w="120000" h="17779" extrusionOk="0">
                <a:moveTo>
                  <a:pt x="0" y="8853"/>
                </a:moveTo>
                <a:lnTo>
                  <a:pt x="0" y="8853"/>
                </a:lnTo>
              </a:path>
            </a:pathLst>
          </a:custGeom>
          <a:noFill/>
          <a:ln w="17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9" name="Shape 5359"/>
          <p:cNvSpPr/>
          <p:nvPr/>
        </p:nvSpPr>
        <p:spPr>
          <a:xfrm>
            <a:off x="4195537" y="3760165"/>
            <a:ext cx="0" cy="17780"/>
          </a:xfrm>
          <a:custGeom>
            <a:avLst/>
            <a:gdLst/>
            <a:ahLst/>
            <a:cxnLst/>
            <a:rect l="0" t="0" r="0" b="0"/>
            <a:pathLst>
              <a:path w="120000" h="17779" extrusionOk="0">
                <a:moveTo>
                  <a:pt x="0" y="8853"/>
                </a:moveTo>
                <a:lnTo>
                  <a:pt x="0" y="8853"/>
                </a:lnTo>
              </a:path>
            </a:pathLst>
          </a:custGeom>
          <a:noFill/>
          <a:ln w="177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0" name="Shape 5360"/>
          <p:cNvSpPr/>
          <p:nvPr/>
        </p:nvSpPr>
        <p:spPr>
          <a:xfrm>
            <a:off x="4195537" y="3734367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234"/>
                </a:moveTo>
                <a:lnTo>
                  <a:pt x="0" y="9234"/>
                </a:lnTo>
              </a:path>
            </a:pathLst>
          </a:custGeom>
          <a:noFill/>
          <a:ln w="18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1" name="Shape 5361"/>
          <p:cNvSpPr/>
          <p:nvPr/>
        </p:nvSpPr>
        <p:spPr>
          <a:xfrm>
            <a:off x="4195537" y="3722087"/>
            <a:ext cx="0" cy="5715"/>
          </a:xfrm>
          <a:custGeom>
            <a:avLst/>
            <a:gdLst/>
            <a:ahLst/>
            <a:cxnLst/>
            <a:rect l="0" t="0" r="0" b="0"/>
            <a:pathLst>
              <a:path w="120000" h="5714" extrusionOk="0">
                <a:moveTo>
                  <a:pt x="0" y="2855"/>
                </a:moveTo>
                <a:lnTo>
                  <a:pt x="0" y="285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2" name="Shape 5362"/>
          <p:cNvSpPr txBox="1"/>
          <p:nvPr/>
        </p:nvSpPr>
        <p:spPr>
          <a:xfrm>
            <a:off x="4351567" y="3845242"/>
            <a:ext cx="290830" cy="1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8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63" name="Shape 5363"/>
          <p:cNvSpPr/>
          <p:nvPr/>
        </p:nvSpPr>
        <p:spPr>
          <a:xfrm>
            <a:off x="4249515" y="3758738"/>
            <a:ext cx="53975" cy="74295"/>
          </a:xfrm>
          <a:custGeom>
            <a:avLst/>
            <a:gdLst/>
            <a:ahLst/>
            <a:cxnLst/>
            <a:rect l="0" t="0" r="0" b="0"/>
            <a:pathLst>
              <a:path w="53975" h="74295" extrusionOk="0">
                <a:moveTo>
                  <a:pt x="49899" y="0"/>
                </a:moveTo>
                <a:lnTo>
                  <a:pt x="3598" y="0"/>
                </a:lnTo>
                <a:lnTo>
                  <a:pt x="0" y="5616"/>
                </a:lnTo>
                <a:lnTo>
                  <a:pt x="0" y="67780"/>
                </a:lnTo>
                <a:lnTo>
                  <a:pt x="3598" y="73682"/>
                </a:lnTo>
                <a:lnTo>
                  <a:pt x="49899" y="73682"/>
                </a:lnTo>
                <a:lnTo>
                  <a:pt x="53417" y="67780"/>
                </a:lnTo>
                <a:lnTo>
                  <a:pt x="53417" y="5616"/>
                </a:lnTo>
                <a:lnTo>
                  <a:pt x="49899" y="0"/>
                </a:lnTo>
                <a:close/>
              </a:path>
            </a:pathLst>
          </a:custGeom>
          <a:solidFill>
            <a:srgbClr val="00A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4" name="Shape 5364"/>
          <p:cNvSpPr/>
          <p:nvPr/>
        </p:nvSpPr>
        <p:spPr>
          <a:xfrm>
            <a:off x="4249515" y="3758737"/>
            <a:ext cx="8255" cy="12065"/>
          </a:xfrm>
          <a:custGeom>
            <a:avLst/>
            <a:gdLst/>
            <a:ahLst/>
            <a:cxnLst/>
            <a:rect l="0" t="0" r="0" b="0"/>
            <a:pathLst>
              <a:path w="8254" h="12064" extrusionOk="0">
                <a:moveTo>
                  <a:pt x="0" y="11994"/>
                </a:moveTo>
                <a:lnTo>
                  <a:pt x="0" y="11328"/>
                </a:lnTo>
                <a:lnTo>
                  <a:pt x="0" y="10662"/>
                </a:lnTo>
                <a:lnTo>
                  <a:pt x="0" y="9900"/>
                </a:lnTo>
                <a:lnTo>
                  <a:pt x="0" y="9234"/>
                </a:lnTo>
                <a:lnTo>
                  <a:pt x="0" y="8472"/>
                </a:lnTo>
                <a:lnTo>
                  <a:pt x="639" y="7806"/>
                </a:lnTo>
                <a:lnTo>
                  <a:pt x="639" y="6378"/>
                </a:lnTo>
                <a:lnTo>
                  <a:pt x="1199" y="6378"/>
                </a:lnTo>
                <a:lnTo>
                  <a:pt x="1199" y="4950"/>
                </a:lnTo>
                <a:lnTo>
                  <a:pt x="1839" y="4950"/>
                </a:lnTo>
                <a:lnTo>
                  <a:pt x="1839" y="4283"/>
                </a:lnTo>
                <a:lnTo>
                  <a:pt x="2398" y="4283"/>
                </a:lnTo>
                <a:lnTo>
                  <a:pt x="2398" y="3522"/>
                </a:lnTo>
                <a:lnTo>
                  <a:pt x="3038" y="3522"/>
                </a:lnTo>
                <a:lnTo>
                  <a:pt x="3038" y="2855"/>
                </a:lnTo>
                <a:lnTo>
                  <a:pt x="3598" y="2855"/>
                </a:lnTo>
                <a:lnTo>
                  <a:pt x="3598" y="2094"/>
                </a:lnTo>
                <a:lnTo>
                  <a:pt x="4238" y="2094"/>
                </a:lnTo>
                <a:lnTo>
                  <a:pt x="4238" y="1427"/>
                </a:lnTo>
                <a:lnTo>
                  <a:pt x="4797" y="1427"/>
                </a:lnTo>
                <a:lnTo>
                  <a:pt x="5357" y="1427"/>
                </a:lnTo>
                <a:lnTo>
                  <a:pt x="5357" y="666"/>
                </a:lnTo>
                <a:lnTo>
                  <a:pt x="5997" y="666"/>
                </a:lnTo>
                <a:lnTo>
                  <a:pt x="6557" y="666"/>
                </a:lnTo>
                <a:lnTo>
                  <a:pt x="7196" y="666"/>
                </a:lnTo>
                <a:lnTo>
                  <a:pt x="7756" y="666"/>
                </a:lnTo>
                <a:lnTo>
                  <a:pt x="77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5" name="Shape 5365"/>
          <p:cNvSpPr/>
          <p:nvPr/>
        </p:nvSpPr>
        <p:spPr>
          <a:xfrm>
            <a:off x="4262629" y="3758737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6" name="Shape 5366"/>
          <p:cNvSpPr/>
          <p:nvPr/>
        </p:nvSpPr>
        <p:spPr>
          <a:xfrm>
            <a:off x="4281341" y="3758737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12714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7" name="Shape 5367"/>
          <p:cNvSpPr/>
          <p:nvPr/>
        </p:nvSpPr>
        <p:spPr>
          <a:xfrm>
            <a:off x="4299414" y="3761593"/>
            <a:ext cx="3810" cy="16510"/>
          </a:xfrm>
          <a:custGeom>
            <a:avLst/>
            <a:gdLst/>
            <a:ahLst/>
            <a:cxnLst/>
            <a:rect l="0" t="0" r="0" b="0"/>
            <a:pathLst>
              <a:path w="3810" h="16510" extrusionOk="0">
                <a:moveTo>
                  <a:pt x="0" y="0"/>
                </a:moveTo>
                <a:lnTo>
                  <a:pt x="559" y="0"/>
                </a:lnTo>
                <a:lnTo>
                  <a:pt x="559" y="666"/>
                </a:lnTo>
                <a:lnTo>
                  <a:pt x="1119" y="666"/>
                </a:lnTo>
                <a:lnTo>
                  <a:pt x="1119" y="1427"/>
                </a:lnTo>
                <a:lnTo>
                  <a:pt x="1759" y="1427"/>
                </a:lnTo>
                <a:lnTo>
                  <a:pt x="1759" y="2094"/>
                </a:lnTo>
                <a:lnTo>
                  <a:pt x="2319" y="2094"/>
                </a:lnTo>
                <a:lnTo>
                  <a:pt x="2319" y="2760"/>
                </a:lnTo>
                <a:lnTo>
                  <a:pt x="2319" y="3522"/>
                </a:lnTo>
                <a:lnTo>
                  <a:pt x="2958" y="3522"/>
                </a:lnTo>
                <a:lnTo>
                  <a:pt x="2958" y="4188"/>
                </a:lnTo>
                <a:lnTo>
                  <a:pt x="2958" y="4950"/>
                </a:lnTo>
                <a:lnTo>
                  <a:pt x="3518" y="4950"/>
                </a:lnTo>
                <a:lnTo>
                  <a:pt x="3518" y="5616"/>
                </a:lnTo>
                <a:lnTo>
                  <a:pt x="3518" y="6378"/>
                </a:lnTo>
                <a:lnTo>
                  <a:pt x="3518" y="7044"/>
                </a:lnTo>
                <a:lnTo>
                  <a:pt x="3518" y="7806"/>
                </a:lnTo>
                <a:lnTo>
                  <a:pt x="3518" y="8472"/>
                </a:lnTo>
                <a:lnTo>
                  <a:pt x="3518" y="9138"/>
                </a:lnTo>
                <a:lnTo>
                  <a:pt x="3518" y="1627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8" name="Shape 5368"/>
          <p:cNvSpPr/>
          <p:nvPr/>
        </p:nvSpPr>
        <p:spPr>
          <a:xfrm>
            <a:off x="4302933" y="3784441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234"/>
                </a:moveTo>
                <a:lnTo>
                  <a:pt x="0" y="9234"/>
                </a:lnTo>
              </a:path>
            </a:pathLst>
          </a:custGeom>
          <a:noFill/>
          <a:ln w="184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9" name="Shape 5369"/>
          <p:cNvSpPr/>
          <p:nvPr/>
        </p:nvSpPr>
        <p:spPr>
          <a:xfrm>
            <a:off x="4301173" y="3810239"/>
            <a:ext cx="1905" cy="17145"/>
          </a:xfrm>
          <a:custGeom>
            <a:avLst/>
            <a:gdLst/>
            <a:ahLst/>
            <a:cxnLst/>
            <a:rect l="0" t="0" r="0" b="0"/>
            <a:pathLst>
              <a:path w="1904" h="17145" extrusionOk="0">
                <a:moveTo>
                  <a:pt x="1759" y="0"/>
                </a:moveTo>
                <a:lnTo>
                  <a:pt x="1759" y="9900"/>
                </a:lnTo>
                <a:lnTo>
                  <a:pt x="1759" y="10662"/>
                </a:lnTo>
                <a:lnTo>
                  <a:pt x="1759" y="11328"/>
                </a:lnTo>
                <a:lnTo>
                  <a:pt x="1759" y="12090"/>
                </a:lnTo>
                <a:lnTo>
                  <a:pt x="1759" y="12756"/>
                </a:lnTo>
                <a:lnTo>
                  <a:pt x="1759" y="13517"/>
                </a:lnTo>
                <a:lnTo>
                  <a:pt x="1759" y="14184"/>
                </a:lnTo>
                <a:lnTo>
                  <a:pt x="1759" y="14184"/>
                </a:lnTo>
                <a:lnTo>
                  <a:pt x="1199" y="14184"/>
                </a:lnTo>
                <a:lnTo>
                  <a:pt x="1199" y="14850"/>
                </a:lnTo>
                <a:lnTo>
                  <a:pt x="1199" y="15612"/>
                </a:lnTo>
                <a:lnTo>
                  <a:pt x="559" y="15612"/>
                </a:lnTo>
                <a:lnTo>
                  <a:pt x="559" y="16278"/>
                </a:lnTo>
                <a:lnTo>
                  <a:pt x="559" y="17040"/>
                </a:lnTo>
                <a:lnTo>
                  <a:pt x="0" y="1704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0" name="Shape 5370"/>
          <p:cNvSpPr/>
          <p:nvPr/>
        </p:nvSpPr>
        <p:spPr>
          <a:xfrm>
            <a:off x="4283661" y="3831753"/>
            <a:ext cx="13970" cy="1270"/>
          </a:xfrm>
          <a:custGeom>
            <a:avLst/>
            <a:gdLst/>
            <a:ahLst/>
            <a:cxnLst/>
            <a:rect l="0" t="0" r="0" b="0"/>
            <a:pathLst>
              <a:path w="13970" h="1270" extrusionOk="0">
                <a:moveTo>
                  <a:pt x="13354" y="0"/>
                </a:moveTo>
                <a:lnTo>
                  <a:pt x="12714" y="0"/>
                </a:lnTo>
                <a:lnTo>
                  <a:pt x="12154" y="0"/>
                </a:lnTo>
                <a:lnTo>
                  <a:pt x="11515" y="0"/>
                </a:lnTo>
                <a:lnTo>
                  <a:pt x="11515" y="666"/>
                </a:lnTo>
                <a:lnTo>
                  <a:pt x="10955" y="666"/>
                </a:lnTo>
                <a:lnTo>
                  <a:pt x="10395" y="666"/>
                </a:lnTo>
                <a:lnTo>
                  <a:pt x="0" y="66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1" name="Shape 5371"/>
          <p:cNvSpPr/>
          <p:nvPr/>
        </p:nvSpPr>
        <p:spPr>
          <a:xfrm>
            <a:off x="4265028" y="383242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2" name="Shape 5372"/>
          <p:cNvSpPr/>
          <p:nvPr/>
        </p:nvSpPr>
        <p:spPr>
          <a:xfrm>
            <a:off x="4249515" y="3822995"/>
            <a:ext cx="10160" cy="9525"/>
          </a:xfrm>
          <a:custGeom>
            <a:avLst/>
            <a:gdLst/>
            <a:ahLst/>
            <a:cxnLst/>
            <a:rect l="0" t="0" r="0" b="0"/>
            <a:pathLst>
              <a:path w="10160" h="9525" extrusionOk="0">
                <a:moveTo>
                  <a:pt x="10155" y="9424"/>
                </a:moveTo>
                <a:lnTo>
                  <a:pt x="8956" y="9424"/>
                </a:lnTo>
                <a:lnTo>
                  <a:pt x="8396" y="9424"/>
                </a:lnTo>
                <a:lnTo>
                  <a:pt x="7756" y="9424"/>
                </a:lnTo>
                <a:lnTo>
                  <a:pt x="7756" y="8758"/>
                </a:lnTo>
                <a:lnTo>
                  <a:pt x="0" y="7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3" name="Shape 5373"/>
          <p:cNvSpPr/>
          <p:nvPr/>
        </p:nvSpPr>
        <p:spPr>
          <a:xfrm>
            <a:off x="4249515" y="3797958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4" name="Shape 5374"/>
          <p:cNvSpPr/>
          <p:nvPr/>
        </p:nvSpPr>
        <p:spPr>
          <a:xfrm>
            <a:off x="4249515" y="3772922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48"/>
                </a:moveTo>
                <a:lnTo>
                  <a:pt x="0" y="8948"/>
                </a:lnTo>
              </a:path>
            </a:pathLst>
          </a:custGeom>
          <a:noFill/>
          <a:ln w="17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5" name="Shape 5375"/>
          <p:cNvSpPr/>
          <p:nvPr/>
        </p:nvSpPr>
        <p:spPr>
          <a:xfrm>
            <a:off x="4195537" y="4335535"/>
            <a:ext cx="674370" cy="403860"/>
          </a:xfrm>
          <a:custGeom>
            <a:avLst/>
            <a:gdLst/>
            <a:ahLst/>
            <a:cxnLst/>
            <a:rect l="0" t="0" r="0" b="0"/>
            <a:pathLst>
              <a:path w="674370" h="403860" extrusionOk="0">
                <a:moveTo>
                  <a:pt x="526100" y="0"/>
                </a:moveTo>
                <a:lnTo>
                  <a:pt x="0" y="0"/>
                </a:lnTo>
                <a:lnTo>
                  <a:pt x="0" y="403253"/>
                </a:lnTo>
                <a:lnTo>
                  <a:pt x="526100" y="403253"/>
                </a:lnTo>
                <a:lnTo>
                  <a:pt x="674358" y="201436"/>
                </a:lnTo>
                <a:lnTo>
                  <a:pt x="52610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6" name="Shape 5376"/>
          <p:cNvSpPr/>
          <p:nvPr/>
        </p:nvSpPr>
        <p:spPr>
          <a:xfrm>
            <a:off x="4195537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7" name="Shape 5377"/>
          <p:cNvSpPr/>
          <p:nvPr/>
        </p:nvSpPr>
        <p:spPr>
          <a:xfrm>
            <a:off x="4214010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8" name="Shape 5378"/>
          <p:cNvSpPr/>
          <p:nvPr/>
        </p:nvSpPr>
        <p:spPr>
          <a:xfrm>
            <a:off x="4232642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9" name="Shape 5379"/>
          <p:cNvSpPr/>
          <p:nvPr/>
        </p:nvSpPr>
        <p:spPr>
          <a:xfrm>
            <a:off x="4251354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0" name="Shape 5380"/>
          <p:cNvSpPr/>
          <p:nvPr/>
        </p:nvSpPr>
        <p:spPr>
          <a:xfrm>
            <a:off x="4269426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1" name="Shape 5381"/>
          <p:cNvSpPr/>
          <p:nvPr/>
        </p:nvSpPr>
        <p:spPr>
          <a:xfrm>
            <a:off x="4287899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2" name="Shape 5382"/>
          <p:cNvSpPr/>
          <p:nvPr/>
        </p:nvSpPr>
        <p:spPr>
          <a:xfrm>
            <a:off x="4306531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3" name="Shape 5383"/>
          <p:cNvSpPr/>
          <p:nvPr/>
        </p:nvSpPr>
        <p:spPr>
          <a:xfrm>
            <a:off x="4325163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4" name="Shape 5384"/>
          <p:cNvSpPr/>
          <p:nvPr/>
        </p:nvSpPr>
        <p:spPr>
          <a:xfrm>
            <a:off x="4343875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5" name="Shape 5385"/>
          <p:cNvSpPr/>
          <p:nvPr/>
        </p:nvSpPr>
        <p:spPr>
          <a:xfrm>
            <a:off x="4362508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6" name="Shape 5386"/>
          <p:cNvSpPr/>
          <p:nvPr/>
        </p:nvSpPr>
        <p:spPr>
          <a:xfrm>
            <a:off x="4380980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7" name="Shape 5387"/>
          <p:cNvSpPr/>
          <p:nvPr/>
        </p:nvSpPr>
        <p:spPr>
          <a:xfrm>
            <a:off x="4399612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8" name="Shape 5388"/>
          <p:cNvSpPr/>
          <p:nvPr/>
        </p:nvSpPr>
        <p:spPr>
          <a:xfrm>
            <a:off x="4418324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9" name="Shape 5389"/>
          <p:cNvSpPr/>
          <p:nvPr/>
        </p:nvSpPr>
        <p:spPr>
          <a:xfrm>
            <a:off x="4436957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0" name="Shape 5390"/>
          <p:cNvSpPr/>
          <p:nvPr/>
        </p:nvSpPr>
        <p:spPr>
          <a:xfrm>
            <a:off x="4455589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1" name="Shape 5391"/>
          <p:cNvSpPr/>
          <p:nvPr/>
        </p:nvSpPr>
        <p:spPr>
          <a:xfrm>
            <a:off x="4474061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2" name="Shape 5392"/>
          <p:cNvSpPr/>
          <p:nvPr/>
        </p:nvSpPr>
        <p:spPr>
          <a:xfrm>
            <a:off x="4492693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3" name="Shape 5393"/>
          <p:cNvSpPr/>
          <p:nvPr/>
        </p:nvSpPr>
        <p:spPr>
          <a:xfrm>
            <a:off x="4511406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4" name="Shape 5394"/>
          <p:cNvSpPr/>
          <p:nvPr/>
        </p:nvSpPr>
        <p:spPr>
          <a:xfrm>
            <a:off x="4530038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5" name="Shape 5395"/>
          <p:cNvSpPr/>
          <p:nvPr/>
        </p:nvSpPr>
        <p:spPr>
          <a:xfrm>
            <a:off x="4548670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6" name="Shape 5396"/>
          <p:cNvSpPr/>
          <p:nvPr/>
        </p:nvSpPr>
        <p:spPr>
          <a:xfrm>
            <a:off x="4567142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7" name="Shape 5397"/>
          <p:cNvSpPr/>
          <p:nvPr/>
        </p:nvSpPr>
        <p:spPr>
          <a:xfrm>
            <a:off x="4585854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8" name="Shape 5398"/>
          <p:cNvSpPr/>
          <p:nvPr/>
        </p:nvSpPr>
        <p:spPr>
          <a:xfrm>
            <a:off x="4604487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9" name="Shape 5399"/>
          <p:cNvSpPr/>
          <p:nvPr/>
        </p:nvSpPr>
        <p:spPr>
          <a:xfrm>
            <a:off x="4623119" y="43355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0" name="Shape 5400"/>
          <p:cNvSpPr/>
          <p:nvPr/>
        </p:nvSpPr>
        <p:spPr>
          <a:xfrm>
            <a:off x="4641191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7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1" name="Shape 5401"/>
          <p:cNvSpPr/>
          <p:nvPr/>
        </p:nvSpPr>
        <p:spPr>
          <a:xfrm>
            <a:off x="4659664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2" name="Shape 5402"/>
          <p:cNvSpPr/>
          <p:nvPr/>
        </p:nvSpPr>
        <p:spPr>
          <a:xfrm>
            <a:off x="4678376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8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3" name="Shape 5403"/>
          <p:cNvSpPr/>
          <p:nvPr/>
        </p:nvSpPr>
        <p:spPr>
          <a:xfrm>
            <a:off x="4697008" y="4335535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4" name="Shape 5404"/>
          <p:cNvSpPr/>
          <p:nvPr/>
        </p:nvSpPr>
        <p:spPr>
          <a:xfrm>
            <a:off x="4715640" y="4335535"/>
            <a:ext cx="11430" cy="7620"/>
          </a:xfrm>
          <a:custGeom>
            <a:avLst/>
            <a:gdLst/>
            <a:ahLst/>
            <a:cxnLst/>
            <a:rect l="0" t="0" r="0" b="0"/>
            <a:pathLst>
              <a:path w="11429" h="7620" extrusionOk="0">
                <a:moveTo>
                  <a:pt x="0" y="0"/>
                </a:moveTo>
                <a:lnTo>
                  <a:pt x="5997" y="0"/>
                </a:lnTo>
                <a:lnTo>
                  <a:pt x="11355" y="733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5" name="Shape 5405"/>
          <p:cNvSpPr/>
          <p:nvPr/>
        </p:nvSpPr>
        <p:spPr>
          <a:xfrm>
            <a:off x="4730514" y="4347911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6" name="Shape 5406"/>
          <p:cNvSpPr/>
          <p:nvPr/>
        </p:nvSpPr>
        <p:spPr>
          <a:xfrm>
            <a:off x="4743868" y="4365808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7" name="Shape 5407"/>
          <p:cNvSpPr/>
          <p:nvPr/>
        </p:nvSpPr>
        <p:spPr>
          <a:xfrm>
            <a:off x="4757143" y="438351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8" name="Shape 5408"/>
          <p:cNvSpPr/>
          <p:nvPr/>
        </p:nvSpPr>
        <p:spPr>
          <a:xfrm>
            <a:off x="4770258" y="4401506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9" name="Shape 5409"/>
          <p:cNvSpPr/>
          <p:nvPr/>
        </p:nvSpPr>
        <p:spPr>
          <a:xfrm>
            <a:off x="4783532" y="4419499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8956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0" name="Shape 5410"/>
          <p:cNvSpPr/>
          <p:nvPr/>
        </p:nvSpPr>
        <p:spPr>
          <a:xfrm>
            <a:off x="4796087" y="4437396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1" name="Shape 5411"/>
          <p:cNvSpPr/>
          <p:nvPr/>
        </p:nvSpPr>
        <p:spPr>
          <a:xfrm>
            <a:off x="4809361" y="4455198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2" name="Shape 5412"/>
          <p:cNvSpPr/>
          <p:nvPr/>
        </p:nvSpPr>
        <p:spPr>
          <a:xfrm>
            <a:off x="4822476" y="4472428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3" name="Shape 5413"/>
          <p:cNvSpPr/>
          <p:nvPr/>
        </p:nvSpPr>
        <p:spPr>
          <a:xfrm>
            <a:off x="4835750" y="4490420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4" name="Shape 5414"/>
          <p:cNvSpPr/>
          <p:nvPr/>
        </p:nvSpPr>
        <p:spPr>
          <a:xfrm>
            <a:off x="4849024" y="450812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595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5" name="Shape 5415"/>
          <p:cNvSpPr/>
          <p:nvPr/>
        </p:nvSpPr>
        <p:spPr>
          <a:xfrm>
            <a:off x="4862139" y="4526024"/>
            <a:ext cx="8255" cy="13335"/>
          </a:xfrm>
          <a:custGeom>
            <a:avLst/>
            <a:gdLst/>
            <a:ahLst/>
            <a:cxnLst/>
            <a:rect l="0" t="0" r="0" b="0"/>
            <a:pathLst>
              <a:path w="8254" h="13335" extrusionOk="0">
                <a:moveTo>
                  <a:pt x="0" y="0"/>
                </a:moveTo>
                <a:lnTo>
                  <a:pt x="7756" y="10947"/>
                </a:lnTo>
                <a:lnTo>
                  <a:pt x="6557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6" name="Shape 5416"/>
          <p:cNvSpPr/>
          <p:nvPr/>
        </p:nvSpPr>
        <p:spPr>
          <a:xfrm>
            <a:off x="4855582" y="4544016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595" y="0"/>
                </a:moveTo>
                <a:lnTo>
                  <a:pt x="9595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7" name="Shape 5417"/>
          <p:cNvSpPr/>
          <p:nvPr/>
        </p:nvSpPr>
        <p:spPr>
          <a:xfrm>
            <a:off x="4842307" y="4562008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755" y="0"/>
                </a:moveTo>
                <a:lnTo>
                  <a:pt x="9755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8" name="Shape 5418"/>
          <p:cNvSpPr/>
          <p:nvPr/>
        </p:nvSpPr>
        <p:spPr>
          <a:xfrm>
            <a:off x="4829193" y="4579715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9" name="Shape 5419"/>
          <p:cNvSpPr/>
          <p:nvPr/>
        </p:nvSpPr>
        <p:spPr>
          <a:xfrm>
            <a:off x="4816478" y="4597707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196" y="0"/>
                </a:moveTo>
                <a:lnTo>
                  <a:pt x="9196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0" name="Shape 5420"/>
          <p:cNvSpPr/>
          <p:nvPr/>
        </p:nvSpPr>
        <p:spPr>
          <a:xfrm>
            <a:off x="4803364" y="4615604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595" y="0"/>
                </a:moveTo>
                <a:lnTo>
                  <a:pt x="9595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1" name="Shape 5421"/>
          <p:cNvSpPr/>
          <p:nvPr/>
        </p:nvSpPr>
        <p:spPr>
          <a:xfrm>
            <a:off x="4790089" y="4632835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2" name="Shape 5422"/>
          <p:cNvSpPr/>
          <p:nvPr/>
        </p:nvSpPr>
        <p:spPr>
          <a:xfrm>
            <a:off x="4776815" y="465063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3" name="Shape 5423"/>
          <p:cNvSpPr/>
          <p:nvPr/>
        </p:nvSpPr>
        <p:spPr>
          <a:xfrm>
            <a:off x="4763700" y="466853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4" name="Shape 5424"/>
          <p:cNvSpPr/>
          <p:nvPr/>
        </p:nvSpPr>
        <p:spPr>
          <a:xfrm>
            <a:off x="4750426" y="4686526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5" name="Shape 5425"/>
          <p:cNvSpPr/>
          <p:nvPr/>
        </p:nvSpPr>
        <p:spPr>
          <a:xfrm>
            <a:off x="4737311" y="4704518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6" name="Shape 5426"/>
          <p:cNvSpPr/>
          <p:nvPr/>
        </p:nvSpPr>
        <p:spPr>
          <a:xfrm>
            <a:off x="4724037" y="4722225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675" y="0"/>
                </a:moveTo>
                <a:lnTo>
                  <a:pt x="9675" y="0"/>
                </a:lnTo>
                <a:lnTo>
                  <a:pt x="0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7" name="Shape 5427"/>
          <p:cNvSpPr/>
          <p:nvPr/>
        </p:nvSpPr>
        <p:spPr>
          <a:xfrm>
            <a:off x="4706524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8" name="Shape 5428"/>
          <p:cNvSpPr/>
          <p:nvPr/>
        </p:nvSpPr>
        <p:spPr>
          <a:xfrm>
            <a:off x="4688052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9" name="Shape 5429"/>
          <p:cNvSpPr/>
          <p:nvPr/>
        </p:nvSpPr>
        <p:spPr>
          <a:xfrm>
            <a:off x="4669420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0" name="Shape 5430"/>
          <p:cNvSpPr/>
          <p:nvPr/>
        </p:nvSpPr>
        <p:spPr>
          <a:xfrm>
            <a:off x="4650707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1" name="Shape 5431"/>
          <p:cNvSpPr/>
          <p:nvPr/>
        </p:nvSpPr>
        <p:spPr>
          <a:xfrm>
            <a:off x="4632075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2" name="Shape 5432"/>
          <p:cNvSpPr/>
          <p:nvPr/>
        </p:nvSpPr>
        <p:spPr>
          <a:xfrm>
            <a:off x="4613443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3" name="Shape 5433"/>
          <p:cNvSpPr/>
          <p:nvPr/>
        </p:nvSpPr>
        <p:spPr>
          <a:xfrm>
            <a:off x="4594971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4" name="Shape 5434"/>
          <p:cNvSpPr/>
          <p:nvPr/>
        </p:nvSpPr>
        <p:spPr>
          <a:xfrm>
            <a:off x="4576338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5" name="Shape 5435"/>
          <p:cNvSpPr/>
          <p:nvPr/>
        </p:nvSpPr>
        <p:spPr>
          <a:xfrm>
            <a:off x="4558266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6" name="Shape 5436"/>
          <p:cNvSpPr/>
          <p:nvPr/>
        </p:nvSpPr>
        <p:spPr>
          <a:xfrm>
            <a:off x="4539554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7" name="Shape 5437"/>
          <p:cNvSpPr/>
          <p:nvPr/>
        </p:nvSpPr>
        <p:spPr>
          <a:xfrm>
            <a:off x="4520922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8" name="Shape 5438"/>
          <p:cNvSpPr/>
          <p:nvPr/>
        </p:nvSpPr>
        <p:spPr>
          <a:xfrm>
            <a:off x="4502449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9" name="Shape 5439"/>
          <p:cNvSpPr/>
          <p:nvPr/>
        </p:nvSpPr>
        <p:spPr>
          <a:xfrm>
            <a:off x="4483817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0" name="Shape 5440"/>
          <p:cNvSpPr/>
          <p:nvPr/>
        </p:nvSpPr>
        <p:spPr>
          <a:xfrm>
            <a:off x="4465105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1" name="Shape 5441"/>
          <p:cNvSpPr/>
          <p:nvPr/>
        </p:nvSpPr>
        <p:spPr>
          <a:xfrm>
            <a:off x="4446473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2" name="Shape 5442"/>
          <p:cNvSpPr/>
          <p:nvPr/>
        </p:nvSpPr>
        <p:spPr>
          <a:xfrm>
            <a:off x="4427840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3" name="Shape 5443"/>
          <p:cNvSpPr/>
          <p:nvPr/>
        </p:nvSpPr>
        <p:spPr>
          <a:xfrm>
            <a:off x="4409368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4" name="Shape 5444"/>
          <p:cNvSpPr/>
          <p:nvPr/>
        </p:nvSpPr>
        <p:spPr>
          <a:xfrm>
            <a:off x="4390656" y="4738789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5" name="Shape 5445"/>
          <p:cNvSpPr/>
          <p:nvPr/>
        </p:nvSpPr>
        <p:spPr>
          <a:xfrm>
            <a:off x="4372024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6" name="Shape 5446"/>
          <p:cNvSpPr/>
          <p:nvPr/>
        </p:nvSpPr>
        <p:spPr>
          <a:xfrm>
            <a:off x="4353392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7" name="Shape 5447"/>
          <p:cNvSpPr/>
          <p:nvPr/>
        </p:nvSpPr>
        <p:spPr>
          <a:xfrm>
            <a:off x="4334679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8" name="Shape 5448"/>
          <p:cNvSpPr/>
          <p:nvPr/>
        </p:nvSpPr>
        <p:spPr>
          <a:xfrm>
            <a:off x="4316287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9" name="Shape 5449"/>
          <p:cNvSpPr/>
          <p:nvPr/>
        </p:nvSpPr>
        <p:spPr>
          <a:xfrm>
            <a:off x="4297575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0" name="Shape 5450"/>
          <p:cNvSpPr/>
          <p:nvPr/>
        </p:nvSpPr>
        <p:spPr>
          <a:xfrm>
            <a:off x="4278943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1" name="Shape 5451"/>
          <p:cNvSpPr/>
          <p:nvPr/>
        </p:nvSpPr>
        <p:spPr>
          <a:xfrm>
            <a:off x="4260230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2" name="Shape 5452"/>
          <p:cNvSpPr/>
          <p:nvPr/>
        </p:nvSpPr>
        <p:spPr>
          <a:xfrm>
            <a:off x="4241598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3" name="Shape 5453"/>
          <p:cNvSpPr/>
          <p:nvPr/>
        </p:nvSpPr>
        <p:spPr>
          <a:xfrm>
            <a:off x="4223126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754" y="0"/>
                </a:moveTo>
                <a:lnTo>
                  <a:pt x="137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4" name="Shape 5454"/>
          <p:cNvSpPr/>
          <p:nvPr/>
        </p:nvSpPr>
        <p:spPr>
          <a:xfrm>
            <a:off x="4204494" y="4738789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5" name="Shape 5455"/>
          <p:cNvSpPr/>
          <p:nvPr/>
        </p:nvSpPr>
        <p:spPr>
          <a:xfrm>
            <a:off x="4195537" y="4725747"/>
            <a:ext cx="4445" cy="13335"/>
          </a:xfrm>
          <a:custGeom>
            <a:avLst/>
            <a:gdLst/>
            <a:ahLst/>
            <a:cxnLst/>
            <a:rect l="0" t="0" r="0" b="0"/>
            <a:pathLst>
              <a:path w="4445" h="13335" extrusionOk="0">
                <a:moveTo>
                  <a:pt x="4158" y="13041"/>
                </a:moveTo>
                <a:lnTo>
                  <a:pt x="0" y="1304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6" name="Shape 5456"/>
          <p:cNvSpPr/>
          <p:nvPr/>
        </p:nvSpPr>
        <p:spPr>
          <a:xfrm>
            <a:off x="4195537" y="4700710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7" name="Shape 5457"/>
          <p:cNvSpPr/>
          <p:nvPr/>
        </p:nvSpPr>
        <p:spPr>
          <a:xfrm>
            <a:off x="4195537" y="4675673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8" name="Shape 5458"/>
          <p:cNvSpPr/>
          <p:nvPr/>
        </p:nvSpPr>
        <p:spPr>
          <a:xfrm>
            <a:off x="4195537" y="4650637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48"/>
                </a:moveTo>
                <a:lnTo>
                  <a:pt x="0" y="8948"/>
                </a:lnTo>
              </a:path>
            </a:pathLst>
          </a:custGeom>
          <a:noFill/>
          <a:ln w="17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9" name="Shape 5459"/>
          <p:cNvSpPr/>
          <p:nvPr/>
        </p:nvSpPr>
        <p:spPr>
          <a:xfrm>
            <a:off x="4195537" y="4625505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0" name="Shape 5460"/>
          <p:cNvSpPr/>
          <p:nvPr/>
        </p:nvSpPr>
        <p:spPr>
          <a:xfrm>
            <a:off x="4195537" y="4599802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1" name="Shape 5461"/>
          <p:cNvSpPr/>
          <p:nvPr/>
        </p:nvSpPr>
        <p:spPr>
          <a:xfrm>
            <a:off x="4195537" y="4574765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2" name="Shape 5462"/>
          <p:cNvSpPr/>
          <p:nvPr/>
        </p:nvSpPr>
        <p:spPr>
          <a:xfrm>
            <a:off x="4195537" y="4549728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3" name="Shape 5463"/>
          <p:cNvSpPr/>
          <p:nvPr/>
        </p:nvSpPr>
        <p:spPr>
          <a:xfrm>
            <a:off x="4195537" y="4524596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4" name="Shape 5464"/>
          <p:cNvSpPr/>
          <p:nvPr/>
        </p:nvSpPr>
        <p:spPr>
          <a:xfrm>
            <a:off x="4195537" y="4499559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5" name="Shape 5465"/>
          <p:cNvSpPr/>
          <p:nvPr/>
        </p:nvSpPr>
        <p:spPr>
          <a:xfrm>
            <a:off x="4195537" y="4473856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6" name="Shape 5466"/>
          <p:cNvSpPr/>
          <p:nvPr/>
        </p:nvSpPr>
        <p:spPr>
          <a:xfrm>
            <a:off x="4195537" y="4448819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7" name="Shape 5467"/>
          <p:cNvSpPr/>
          <p:nvPr/>
        </p:nvSpPr>
        <p:spPr>
          <a:xfrm>
            <a:off x="4195537" y="4423687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76"/>
                </a:moveTo>
                <a:lnTo>
                  <a:pt x="0" y="9376"/>
                </a:lnTo>
              </a:path>
            </a:pathLst>
          </a:custGeom>
          <a:noFill/>
          <a:ln w="187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8" name="Shape 5468"/>
          <p:cNvSpPr/>
          <p:nvPr/>
        </p:nvSpPr>
        <p:spPr>
          <a:xfrm>
            <a:off x="4195537" y="4398651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9" name="Shape 5469"/>
          <p:cNvSpPr/>
          <p:nvPr/>
        </p:nvSpPr>
        <p:spPr>
          <a:xfrm>
            <a:off x="4195537" y="4373614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0" name="Shape 5470"/>
          <p:cNvSpPr/>
          <p:nvPr/>
        </p:nvSpPr>
        <p:spPr>
          <a:xfrm>
            <a:off x="4195537" y="4347911"/>
            <a:ext cx="0" cy="19050"/>
          </a:xfrm>
          <a:custGeom>
            <a:avLst/>
            <a:gdLst/>
            <a:ahLst/>
            <a:cxnLst/>
            <a:rect l="0" t="0" r="0" b="0"/>
            <a:pathLst>
              <a:path w="120000" h="19050" extrusionOk="0">
                <a:moveTo>
                  <a:pt x="0" y="9329"/>
                </a:moveTo>
                <a:lnTo>
                  <a:pt x="0" y="9329"/>
                </a:lnTo>
              </a:path>
            </a:pathLst>
          </a:custGeom>
          <a:noFill/>
          <a:ln w="186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1" name="Shape 5471"/>
          <p:cNvSpPr/>
          <p:nvPr/>
        </p:nvSpPr>
        <p:spPr>
          <a:xfrm>
            <a:off x="4195537" y="4335535"/>
            <a:ext cx="0" cy="6350"/>
          </a:xfrm>
          <a:custGeom>
            <a:avLst/>
            <a:gdLst/>
            <a:ahLst/>
            <a:cxnLst/>
            <a:rect l="0" t="0" r="0" b="0"/>
            <a:pathLst>
              <a:path w="120000" h="6350" extrusionOk="0">
                <a:moveTo>
                  <a:pt x="0" y="2998"/>
                </a:moveTo>
                <a:lnTo>
                  <a:pt x="0" y="299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2" name="Shape 5472"/>
          <p:cNvSpPr txBox="1"/>
          <p:nvPr/>
        </p:nvSpPr>
        <p:spPr>
          <a:xfrm>
            <a:off x="4351567" y="4458785"/>
            <a:ext cx="290830" cy="1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8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73" name="Shape 5473"/>
          <p:cNvSpPr/>
          <p:nvPr/>
        </p:nvSpPr>
        <p:spPr>
          <a:xfrm>
            <a:off x="4235041" y="4372186"/>
            <a:ext cx="54610" cy="74295"/>
          </a:xfrm>
          <a:custGeom>
            <a:avLst/>
            <a:gdLst/>
            <a:ahLst/>
            <a:cxnLst/>
            <a:rect l="0" t="0" r="0" b="0"/>
            <a:pathLst>
              <a:path w="54610" h="74295" extrusionOk="0">
                <a:moveTo>
                  <a:pt x="49819" y="0"/>
                </a:moveTo>
                <a:lnTo>
                  <a:pt x="3598" y="0"/>
                </a:lnTo>
                <a:lnTo>
                  <a:pt x="0" y="5711"/>
                </a:lnTo>
                <a:lnTo>
                  <a:pt x="0" y="68065"/>
                </a:lnTo>
                <a:lnTo>
                  <a:pt x="3598" y="73777"/>
                </a:lnTo>
                <a:lnTo>
                  <a:pt x="49819" y="73777"/>
                </a:lnTo>
                <a:lnTo>
                  <a:pt x="54217" y="68065"/>
                </a:lnTo>
                <a:lnTo>
                  <a:pt x="54217" y="5711"/>
                </a:lnTo>
                <a:lnTo>
                  <a:pt x="49819" y="0"/>
                </a:lnTo>
                <a:close/>
              </a:path>
            </a:pathLst>
          </a:custGeom>
          <a:solidFill>
            <a:srgbClr val="D162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4" name="Shape 5474"/>
          <p:cNvSpPr/>
          <p:nvPr/>
        </p:nvSpPr>
        <p:spPr>
          <a:xfrm>
            <a:off x="4235041" y="4372186"/>
            <a:ext cx="8890" cy="12700"/>
          </a:xfrm>
          <a:custGeom>
            <a:avLst/>
            <a:gdLst/>
            <a:ahLst/>
            <a:cxnLst/>
            <a:rect l="0" t="0" r="0" b="0"/>
            <a:pathLst>
              <a:path w="8889" h="12700" extrusionOk="0">
                <a:moveTo>
                  <a:pt x="0" y="12090"/>
                </a:moveTo>
                <a:lnTo>
                  <a:pt x="0" y="11328"/>
                </a:lnTo>
                <a:lnTo>
                  <a:pt x="0" y="10662"/>
                </a:lnTo>
                <a:lnTo>
                  <a:pt x="0" y="9995"/>
                </a:lnTo>
                <a:lnTo>
                  <a:pt x="0" y="9234"/>
                </a:lnTo>
                <a:lnTo>
                  <a:pt x="0" y="8567"/>
                </a:lnTo>
                <a:lnTo>
                  <a:pt x="639" y="8567"/>
                </a:lnTo>
                <a:lnTo>
                  <a:pt x="639" y="7806"/>
                </a:lnTo>
                <a:lnTo>
                  <a:pt x="639" y="7139"/>
                </a:lnTo>
                <a:lnTo>
                  <a:pt x="639" y="6378"/>
                </a:lnTo>
                <a:lnTo>
                  <a:pt x="1199" y="6378"/>
                </a:lnTo>
                <a:lnTo>
                  <a:pt x="1199" y="5711"/>
                </a:lnTo>
                <a:lnTo>
                  <a:pt x="1839" y="5711"/>
                </a:lnTo>
                <a:lnTo>
                  <a:pt x="1839" y="4950"/>
                </a:lnTo>
                <a:lnTo>
                  <a:pt x="1839" y="4283"/>
                </a:lnTo>
                <a:lnTo>
                  <a:pt x="1839" y="4283"/>
                </a:lnTo>
                <a:lnTo>
                  <a:pt x="2398" y="4283"/>
                </a:lnTo>
                <a:lnTo>
                  <a:pt x="2398" y="3617"/>
                </a:lnTo>
                <a:lnTo>
                  <a:pt x="2958" y="3617"/>
                </a:lnTo>
                <a:lnTo>
                  <a:pt x="2958" y="2855"/>
                </a:lnTo>
                <a:lnTo>
                  <a:pt x="3598" y="2855"/>
                </a:lnTo>
                <a:lnTo>
                  <a:pt x="3598" y="2189"/>
                </a:lnTo>
                <a:lnTo>
                  <a:pt x="4158" y="2189"/>
                </a:lnTo>
                <a:lnTo>
                  <a:pt x="4797" y="2189"/>
                </a:lnTo>
                <a:lnTo>
                  <a:pt x="4797" y="1427"/>
                </a:lnTo>
                <a:lnTo>
                  <a:pt x="5357" y="1427"/>
                </a:lnTo>
                <a:lnTo>
                  <a:pt x="5357" y="761"/>
                </a:lnTo>
                <a:lnTo>
                  <a:pt x="5997" y="761"/>
                </a:lnTo>
                <a:lnTo>
                  <a:pt x="6557" y="761"/>
                </a:lnTo>
                <a:lnTo>
                  <a:pt x="7356" y="761"/>
                </a:lnTo>
                <a:lnTo>
                  <a:pt x="7996" y="761"/>
                </a:lnTo>
                <a:lnTo>
                  <a:pt x="7996" y="0"/>
                </a:lnTo>
                <a:lnTo>
                  <a:pt x="85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5" name="Shape 5475"/>
          <p:cNvSpPr/>
          <p:nvPr/>
        </p:nvSpPr>
        <p:spPr>
          <a:xfrm>
            <a:off x="4248395" y="4372186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6" name="Shape 5476"/>
          <p:cNvSpPr/>
          <p:nvPr/>
        </p:nvSpPr>
        <p:spPr>
          <a:xfrm>
            <a:off x="4267027" y="4372186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13114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7" name="Shape 5477"/>
          <p:cNvSpPr/>
          <p:nvPr/>
        </p:nvSpPr>
        <p:spPr>
          <a:xfrm>
            <a:off x="4284860" y="4375042"/>
            <a:ext cx="4445" cy="17145"/>
          </a:xfrm>
          <a:custGeom>
            <a:avLst/>
            <a:gdLst/>
            <a:ahLst/>
            <a:cxnLst/>
            <a:rect l="0" t="0" r="0" b="0"/>
            <a:pathLst>
              <a:path w="4445" h="17145" extrusionOk="0">
                <a:moveTo>
                  <a:pt x="0" y="0"/>
                </a:moveTo>
                <a:lnTo>
                  <a:pt x="639" y="0"/>
                </a:lnTo>
                <a:lnTo>
                  <a:pt x="639" y="761"/>
                </a:lnTo>
                <a:lnTo>
                  <a:pt x="1199" y="761"/>
                </a:lnTo>
                <a:lnTo>
                  <a:pt x="1199" y="1427"/>
                </a:lnTo>
                <a:lnTo>
                  <a:pt x="1839" y="1427"/>
                </a:lnTo>
                <a:lnTo>
                  <a:pt x="1839" y="2094"/>
                </a:lnTo>
                <a:lnTo>
                  <a:pt x="2398" y="2094"/>
                </a:lnTo>
                <a:lnTo>
                  <a:pt x="2398" y="2855"/>
                </a:lnTo>
                <a:lnTo>
                  <a:pt x="2398" y="3522"/>
                </a:lnTo>
                <a:lnTo>
                  <a:pt x="3038" y="3522"/>
                </a:lnTo>
                <a:lnTo>
                  <a:pt x="3038" y="4283"/>
                </a:lnTo>
                <a:lnTo>
                  <a:pt x="3038" y="4950"/>
                </a:lnTo>
                <a:lnTo>
                  <a:pt x="3598" y="4950"/>
                </a:lnTo>
                <a:lnTo>
                  <a:pt x="3598" y="5711"/>
                </a:lnTo>
                <a:lnTo>
                  <a:pt x="3598" y="6378"/>
                </a:lnTo>
                <a:lnTo>
                  <a:pt x="3598" y="7139"/>
                </a:lnTo>
                <a:lnTo>
                  <a:pt x="3598" y="7806"/>
                </a:lnTo>
                <a:lnTo>
                  <a:pt x="4398" y="7806"/>
                </a:lnTo>
                <a:lnTo>
                  <a:pt x="4398" y="8472"/>
                </a:lnTo>
                <a:lnTo>
                  <a:pt x="4398" y="9234"/>
                </a:lnTo>
                <a:lnTo>
                  <a:pt x="4398" y="1656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8" name="Shape 5478"/>
          <p:cNvSpPr/>
          <p:nvPr/>
        </p:nvSpPr>
        <p:spPr>
          <a:xfrm>
            <a:off x="4289258" y="4398651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9" name="Shape 5479"/>
          <p:cNvSpPr/>
          <p:nvPr/>
        </p:nvSpPr>
        <p:spPr>
          <a:xfrm>
            <a:off x="4286699" y="4423687"/>
            <a:ext cx="3175" cy="17780"/>
          </a:xfrm>
          <a:custGeom>
            <a:avLst/>
            <a:gdLst/>
            <a:ahLst/>
            <a:cxnLst/>
            <a:rect l="0" t="0" r="0" b="0"/>
            <a:pathLst>
              <a:path w="3175" h="17779" extrusionOk="0">
                <a:moveTo>
                  <a:pt x="2558" y="0"/>
                </a:moveTo>
                <a:lnTo>
                  <a:pt x="2558" y="9995"/>
                </a:lnTo>
                <a:lnTo>
                  <a:pt x="2558" y="10662"/>
                </a:lnTo>
                <a:lnTo>
                  <a:pt x="2558" y="11423"/>
                </a:lnTo>
                <a:lnTo>
                  <a:pt x="2558" y="11423"/>
                </a:lnTo>
                <a:lnTo>
                  <a:pt x="1759" y="11423"/>
                </a:lnTo>
                <a:lnTo>
                  <a:pt x="1759" y="12090"/>
                </a:lnTo>
                <a:lnTo>
                  <a:pt x="1759" y="12851"/>
                </a:lnTo>
                <a:lnTo>
                  <a:pt x="1759" y="13708"/>
                </a:lnTo>
                <a:lnTo>
                  <a:pt x="1759" y="14469"/>
                </a:lnTo>
                <a:lnTo>
                  <a:pt x="1199" y="14469"/>
                </a:lnTo>
                <a:lnTo>
                  <a:pt x="1199" y="15136"/>
                </a:lnTo>
                <a:lnTo>
                  <a:pt x="1199" y="15897"/>
                </a:lnTo>
                <a:lnTo>
                  <a:pt x="559" y="15897"/>
                </a:lnTo>
                <a:lnTo>
                  <a:pt x="559" y="16564"/>
                </a:lnTo>
                <a:lnTo>
                  <a:pt x="559" y="17325"/>
                </a:lnTo>
                <a:lnTo>
                  <a:pt x="0" y="1732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0" name="Shape 5480"/>
          <p:cNvSpPr/>
          <p:nvPr/>
        </p:nvSpPr>
        <p:spPr>
          <a:xfrm>
            <a:off x="4269426" y="4445202"/>
            <a:ext cx="13335" cy="1270"/>
          </a:xfrm>
          <a:custGeom>
            <a:avLst/>
            <a:gdLst/>
            <a:ahLst/>
            <a:cxnLst/>
            <a:rect l="0" t="0" r="0" b="0"/>
            <a:pathLst>
              <a:path w="13335" h="1270" extrusionOk="0">
                <a:moveTo>
                  <a:pt x="13114" y="0"/>
                </a:moveTo>
                <a:lnTo>
                  <a:pt x="12474" y="0"/>
                </a:lnTo>
                <a:lnTo>
                  <a:pt x="11915" y="0"/>
                </a:lnTo>
                <a:lnTo>
                  <a:pt x="11915" y="761"/>
                </a:lnTo>
                <a:lnTo>
                  <a:pt x="11275" y="761"/>
                </a:lnTo>
                <a:lnTo>
                  <a:pt x="10715" y="761"/>
                </a:lnTo>
                <a:lnTo>
                  <a:pt x="0" y="76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1" name="Shape 5481"/>
          <p:cNvSpPr/>
          <p:nvPr/>
        </p:nvSpPr>
        <p:spPr>
          <a:xfrm>
            <a:off x="4250714" y="4445963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2" name="Shape 5482"/>
          <p:cNvSpPr/>
          <p:nvPr/>
        </p:nvSpPr>
        <p:spPr>
          <a:xfrm>
            <a:off x="4235041" y="4436539"/>
            <a:ext cx="11430" cy="9525"/>
          </a:xfrm>
          <a:custGeom>
            <a:avLst/>
            <a:gdLst/>
            <a:ahLst/>
            <a:cxnLst/>
            <a:rect l="0" t="0" r="0" b="0"/>
            <a:pathLst>
              <a:path w="11429" h="9525" extrusionOk="0">
                <a:moveTo>
                  <a:pt x="10955" y="9424"/>
                </a:moveTo>
                <a:lnTo>
                  <a:pt x="9116" y="9424"/>
                </a:lnTo>
                <a:lnTo>
                  <a:pt x="8556" y="9424"/>
                </a:lnTo>
                <a:lnTo>
                  <a:pt x="7996" y="9424"/>
                </a:lnTo>
                <a:lnTo>
                  <a:pt x="7996" y="8662"/>
                </a:lnTo>
                <a:lnTo>
                  <a:pt x="1839" y="4474"/>
                </a:lnTo>
                <a:lnTo>
                  <a:pt x="1199" y="4474"/>
                </a:lnTo>
                <a:lnTo>
                  <a:pt x="1199" y="3712"/>
                </a:lnTo>
                <a:lnTo>
                  <a:pt x="1199" y="3046"/>
                </a:lnTo>
                <a:lnTo>
                  <a:pt x="1199" y="3046"/>
                </a:lnTo>
                <a:lnTo>
                  <a:pt x="0" y="85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3" name="Shape 5483"/>
          <p:cNvSpPr/>
          <p:nvPr/>
        </p:nvSpPr>
        <p:spPr>
          <a:xfrm>
            <a:off x="4235041" y="4411407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4" name="Shape 5484"/>
          <p:cNvSpPr/>
          <p:nvPr/>
        </p:nvSpPr>
        <p:spPr>
          <a:xfrm>
            <a:off x="4235041" y="438637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5" name="Shape 5485"/>
          <p:cNvSpPr/>
          <p:nvPr/>
        </p:nvSpPr>
        <p:spPr>
          <a:xfrm>
            <a:off x="4195537" y="5043800"/>
            <a:ext cx="674370" cy="395605"/>
          </a:xfrm>
          <a:custGeom>
            <a:avLst/>
            <a:gdLst/>
            <a:ahLst/>
            <a:cxnLst/>
            <a:rect l="0" t="0" r="0" b="0"/>
            <a:pathLst>
              <a:path w="674370" h="395604" extrusionOk="0">
                <a:moveTo>
                  <a:pt x="526100" y="0"/>
                </a:moveTo>
                <a:lnTo>
                  <a:pt x="0" y="0"/>
                </a:lnTo>
                <a:lnTo>
                  <a:pt x="0" y="395171"/>
                </a:lnTo>
                <a:lnTo>
                  <a:pt x="526100" y="395171"/>
                </a:lnTo>
                <a:lnTo>
                  <a:pt x="674358" y="197600"/>
                </a:lnTo>
                <a:lnTo>
                  <a:pt x="52610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6" name="Shape 5486"/>
          <p:cNvSpPr/>
          <p:nvPr/>
        </p:nvSpPr>
        <p:spPr>
          <a:xfrm>
            <a:off x="4195537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7" name="Shape 5487"/>
          <p:cNvSpPr/>
          <p:nvPr/>
        </p:nvSpPr>
        <p:spPr>
          <a:xfrm>
            <a:off x="4214010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8" name="Shape 5488"/>
          <p:cNvSpPr/>
          <p:nvPr/>
        </p:nvSpPr>
        <p:spPr>
          <a:xfrm>
            <a:off x="4232642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9" name="Shape 5489"/>
          <p:cNvSpPr/>
          <p:nvPr/>
        </p:nvSpPr>
        <p:spPr>
          <a:xfrm>
            <a:off x="4251354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0" name="Shape 5490"/>
          <p:cNvSpPr/>
          <p:nvPr/>
        </p:nvSpPr>
        <p:spPr>
          <a:xfrm>
            <a:off x="4269986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1" name="Shape 5491"/>
          <p:cNvSpPr/>
          <p:nvPr/>
        </p:nvSpPr>
        <p:spPr>
          <a:xfrm>
            <a:off x="4288459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2" name="Shape 5492"/>
          <p:cNvSpPr/>
          <p:nvPr/>
        </p:nvSpPr>
        <p:spPr>
          <a:xfrm>
            <a:off x="4307091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3" name="Shape 5493"/>
          <p:cNvSpPr/>
          <p:nvPr/>
        </p:nvSpPr>
        <p:spPr>
          <a:xfrm>
            <a:off x="4325803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4" name="Shape 5494"/>
          <p:cNvSpPr/>
          <p:nvPr/>
        </p:nvSpPr>
        <p:spPr>
          <a:xfrm>
            <a:off x="4344435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5" name="Shape 5495"/>
          <p:cNvSpPr/>
          <p:nvPr/>
        </p:nvSpPr>
        <p:spPr>
          <a:xfrm>
            <a:off x="4363067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6" name="Shape 5496"/>
          <p:cNvSpPr/>
          <p:nvPr/>
        </p:nvSpPr>
        <p:spPr>
          <a:xfrm>
            <a:off x="4381540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7" name="Shape 5497"/>
          <p:cNvSpPr/>
          <p:nvPr/>
        </p:nvSpPr>
        <p:spPr>
          <a:xfrm>
            <a:off x="4400252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8" name="Shape 5498"/>
          <p:cNvSpPr/>
          <p:nvPr/>
        </p:nvSpPr>
        <p:spPr>
          <a:xfrm>
            <a:off x="4418884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9" name="Shape 5499"/>
          <p:cNvSpPr/>
          <p:nvPr/>
        </p:nvSpPr>
        <p:spPr>
          <a:xfrm>
            <a:off x="4437516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0" name="Shape 5500"/>
          <p:cNvSpPr/>
          <p:nvPr/>
        </p:nvSpPr>
        <p:spPr>
          <a:xfrm>
            <a:off x="4456229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1" name="Shape 5501"/>
          <p:cNvSpPr/>
          <p:nvPr/>
        </p:nvSpPr>
        <p:spPr>
          <a:xfrm>
            <a:off x="4474701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2" name="Shape 5502"/>
          <p:cNvSpPr/>
          <p:nvPr/>
        </p:nvSpPr>
        <p:spPr>
          <a:xfrm>
            <a:off x="4493333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3" name="Shape 5503"/>
          <p:cNvSpPr/>
          <p:nvPr/>
        </p:nvSpPr>
        <p:spPr>
          <a:xfrm>
            <a:off x="4511965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3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4" name="Shape 5504"/>
          <p:cNvSpPr/>
          <p:nvPr/>
        </p:nvSpPr>
        <p:spPr>
          <a:xfrm>
            <a:off x="4530678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03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5" name="Shape 5505"/>
          <p:cNvSpPr/>
          <p:nvPr/>
        </p:nvSpPr>
        <p:spPr>
          <a:xfrm>
            <a:off x="4549310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6" name="Shape 5506"/>
          <p:cNvSpPr/>
          <p:nvPr/>
        </p:nvSpPr>
        <p:spPr>
          <a:xfrm>
            <a:off x="4567782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7" name="Shape 5507"/>
          <p:cNvSpPr/>
          <p:nvPr/>
        </p:nvSpPr>
        <p:spPr>
          <a:xfrm>
            <a:off x="4586414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8" name="Shape 5508"/>
          <p:cNvSpPr/>
          <p:nvPr/>
        </p:nvSpPr>
        <p:spPr>
          <a:xfrm>
            <a:off x="4605127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9" name="Shape 5509"/>
          <p:cNvSpPr/>
          <p:nvPr/>
        </p:nvSpPr>
        <p:spPr>
          <a:xfrm>
            <a:off x="4623759" y="5043800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1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0" name="Shape 5510"/>
          <p:cNvSpPr/>
          <p:nvPr/>
        </p:nvSpPr>
        <p:spPr>
          <a:xfrm>
            <a:off x="4642391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75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1" name="Shape 5511"/>
          <p:cNvSpPr/>
          <p:nvPr/>
        </p:nvSpPr>
        <p:spPr>
          <a:xfrm>
            <a:off x="4660863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2" name="Shape 5512"/>
          <p:cNvSpPr/>
          <p:nvPr/>
        </p:nvSpPr>
        <p:spPr>
          <a:xfrm>
            <a:off x="4679495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3" name="Shape 5513"/>
          <p:cNvSpPr/>
          <p:nvPr/>
        </p:nvSpPr>
        <p:spPr>
          <a:xfrm>
            <a:off x="4698208" y="5043800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91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4" name="Shape 5514"/>
          <p:cNvSpPr/>
          <p:nvPr/>
        </p:nvSpPr>
        <p:spPr>
          <a:xfrm>
            <a:off x="4716840" y="5043800"/>
            <a:ext cx="10795" cy="8255"/>
          </a:xfrm>
          <a:custGeom>
            <a:avLst/>
            <a:gdLst/>
            <a:ahLst/>
            <a:cxnLst/>
            <a:rect l="0" t="0" r="0" b="0"/>
            <a:pathLst>
              <a:path w="10795" h="8254" extrusionOk="0">
                <a:moveTo>
                  <a:pt x="0" y="0"/>
                </a:moveTo>
                <a:lnTo>
                  <a:pt x="4797" y="0"/>
                </a:lnTo>
                <a:lnTo>
                  <a:pt x="10715" y="780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5" name="Shape 5515"/>
          <p:cNvSpPr/>
          <p:nvPr/>
        </p:nvSpPr>
        <p:spPr>
          <a:xfrm>
            <a:off x="4731154" y="5056556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30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6" name="Shape 5516"/>
          <p:cNvSpPr/>
          <p:nvPr/>
        </p:nvSpPr>
        <p:spPr>
          <a:xfrm>
            <a:off x="4744428" y="5073882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7" name="Shape 5517"/>
          <p:cNvSpPr/>
          <p:nvPr/>
        </p:nvSpPr>
        <p:spPr>
          <a:xfrm>
            <a:off x="4757783" y="5091589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94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8" name="Shape 5518"/>
          <p:cNvSpPr/>
          <p:nvPr/>
        </p:nvSpPr>
        <p:spPr>
          <a:xfrm>
            <a:off x="4770817" y="5108819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755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9" name="Shape 5519"/>
          <p:cNvSpPr/>
          <p:nvPr/>
        </p:nvSpPr>
        <p:spPr>
          <a:xfrm>
            <a:off x="4784172" y="5126783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0" name="Shape 5520"/>
          <p:cNvSpPr/>
          <p:nvPr/>
        </p:nvSpPr>
        <p:spPr>
          <a:xfrm>
            <a:off x="4797286" y="5144042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1" name="Shape 5521"/>
          <p:cNvSpPr/>
          <p:nvPr/>
        </p:nvSpPr>
        <p:spPr>
          <a:xfrm>
            <a:off x="4810561" y="5161758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2" name="Shape 5522"/>
          <p:cNvSpPr/>
          <p:nvPr/>
        </p:nvSpPr>
        <p:spPr>
          <a:xfrm>
            <a:off x="4823675" y="517901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0" y="0"/>
                </a:moveTo>
                <a:lnTo>
                  <a:pt x="0" y="0"/>
                </a:lnTo>
                <a:lnTo>
                  <a:pt x="9675" y="1299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3" name="Shape 5523"/>
          <p:cNvSpPr/>
          <p:nvPr/>
        </p:nvSpPr>
        <p:spPr>
          <a:xfrm>
            <a:off x="4836950" y="5196971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4" name="Shape 5524"/>
          <p:cNvSpPr/>
          <p:nvPr/>
        </p:nvSpPr>
        <p:spPr>
          <a:xfrm>
            <a:off x="4850224" y="5214221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0" y="0"/>
                </a:moveTo>
                <a:lnTo>
                  <a:pt x="0" y="0"/>
                </a:lnTo>
                <a:lnTo>
                  <a:pt x="9516" y="127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5" name="Shape 5525"/>
          <p:cNvSpPr/>
          <p:nvPr/>
        </p:nvSpPr>
        <p:spPr>
          <a:xfrm>
            <a:off x="4863339" y="5231947"/>
            <a:ext cx="6985" cy="13335"/>
          </a:xfrm>
          <a:custGeom>
            <a:avLst/>
            <a:gdLst/>
            <a:ahLst/>
            <a:cxnLst/>
            <a:rect l="0" t="0" r="0" b="0"/>
            <a:pathLst>
              <a:path w="6985" h="13335" extrusionOk="0">
                <a:moveTo>
                  <a:pt x="0" y="0"/>
                </a:moveTo>
                <a:lnTo>
                  <a:pt x="6557" y="9453"/>
                </a:lnTo>
                <a:lnTo>
                  <a:pt x="4158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6" name="Shape 5526"/>
          <p:cNvSpPr/>
          <p:nvPr/>
        </p:nvSpPr>
        <p:spPr>
          <a:xfrm>
            <a:off x="4854382" y="5249197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595" y="0"/>
                </a:moveTo>
                <a:lnTo>
                  <a:pt x="9595" y="0"/>
                </a:lnTo>
                <a:lnTo>
                  <a:pt x="0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7" name="Shape 5527"/>
          <p:cNvSpPr/>
          <p:nvPr/>
        </p:nvSpPr>
        <p:spPr>
          <a:xfrm>
            <a:off x="4841108" y="5267160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755" y="0"/>
                </a:moveTo>
                <a:lnTo>
                  <a:pt x="9755" y="0"/>
                </a:lnTo>
                <a:lnTo>
                  <a:pt x="0" y="127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8" name="Shape 5528"/>
          <p:cNvSpPr/>
          <p:nvPr/>
        </p:nvSpPr>
        <p:spPr>
          <a:xfrm>
            <a:off x="4827994" y="5284172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9" name="Shape 5529"/>
          <p:cNvSpPr/>
          <p:nvPr/>
        </p:nvSpPr>
        <p:spPr>
          <a:xfrm>
            <a:off x="4815279" y="5302136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8956" y="0"/>
                </a:moveTo>
                <a:lnTo>
                  <a:pt x="8956" y="0"/>
                </a:lnTo>
                <a:lnTo>
                  <a:pt x="0" y="1299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0" name="Shape 5530"/>
          <p:cNvSpPr/>
          <p:nvPr/>
        </p:nvSpPr>
        <p:spPr>
          <a:xfrm>
            <a:off x="4802244" y="5319385"/>
            <a:ext cx="8890" cy="13335"/>
          </a:xfrm>
          <a:custGeom>
            <a:avLst/>
            <a:gdLst/>
            <a:ahLst/>
            <a:cxnLst/>
            <a:rect l="0" t="0" r="0" b="0"/>
            <a:pathLst>
              <a:path w="8889" h="13335" extrusionOk="0">
                <a:moveTo>
                  <a:pt x="8876" y="0"/>
                </a:moveTo>
                <a:lnTo>
                  <a:pt x="8876" y="0"/>
                </a:lnTo>
                <a:lnTo>
                  <a:pt x="0" y="1276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1" name="Shape 5531"/>
          <p:cNvSpPr/>
          <p:nvPr/>
        </p:nvSpPr>
        <p:spPr>
          <a:xfrm>
            <a:off x="4788890" y="5337349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2" name="Shape 5532"/>
          <p:cNvSpPr/>
          <p:nvPr/>
        </p:nvSpPr>
        <p:spPr>
          <a:xfrm>
            <a:off x="4775615" y="5354361"/>
            <a:ext cx="10160" cy="13335"/>
          </a:xfrm>
          <a:custGeom>
            <a:avLst/>
            <a:gdLst/>
            <a:ahLst/>
            <a:cxnLst/>
            <a:rect l="0" t="0" r="0" b="0"/>
            <a:pathLst>
              <a:path w="10160" h="13335" extrusionOk="0">
                <a:moveTo>
                  <a:pt x="9755" y="0"/>
                </a:moveTo>
                <a:lnTo>
                  <a:pt x="9755" y="0"/>
                </a:lnTo>
                <a:lnTo>
                  <a:pt x="0" y="1300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3" name="Shape 5533"/>
          <p:cNvSpPr/>
          <p:nvPr/>
        </p:nvSpPr>
        <p:spPr>
          <a:xfrm>
            <a:off x="4762501" y="5372324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99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4" name="Shape 5534"/>
          <p:cNvSpPr/>
          <p:nvPr/>
        </p:nvSpPr>
        <p:spPr>
          <a:xfrm>
            <a:off x="4749226" y="5390288"/>
            <a:ext cx="10160" cy="12065"/>
          </a:xfrm>
          <a:custGeom>
            <a:avLst/>
            <a:gdLst/>
            <a:ahLst/>
            <a:cxnLst/>
            <a:rect l="0" t="0" r="0" b="0"/>
            <a:pathLst>
              <a:path w="10160" h="12064" extrusionOk="0">
                <a:moveTo>
                  <a:pt x="9675" y="0"/>
                </a:moveTo>
                <a:lnTo>
                  <a:pt x="9675" y="0"/>
                </a:lnTo>
                <a:lnTo>
                  <a:pt x="0" y="1205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5" name="Shape 5535"/>
          <p:cNvSpPr/>
          <p:nvPr/>
        </p:nvSpPr>
        <p:spPr>
          <a:xfrm>
            <a:off x="4736112" y="5407538"/>
            <a:ext cx="9525" cy="13335"/>
          </a:xfrm>
          <a:custGeom>
            <a:avLst/>
            <a:gdLst/>
            <a:ahLst/>
            <a:cxnLst/>
            <a:rect l="0" t="0" r="0" b="0"/>
            <a:pathLst>
              <a:path w="9525" h="13335" extrusionOk="0">
                <a:moveTo>
                  <a:pt x="9516" y="0"/>
                </a:moveTo>
                <a:lnTo>
                  <a:pt x="9516" y="0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6" name="Shape 5536"/>
          <p:cNvSpPr/>
          <p:nvPr/>
        </p:nvSpPr>
        <p:spPr>
          <a:xfrm>
            <a:off x="4722837" y="5425263"/>
            <a:ext cx="10160" cy="12700"/>
          </a:xfrm>
          <a:custGeom>
            <a:avLst/>
            <a:gdLst/>
            <a:ahLst/>
            <a:cxnLst/>
            <a:rect l="0" t="0" r="0" b="0"/>
            <a:pathLst>
              <a:path w="10160" h="12700" extrusionOk="0">
                <a:moveTo>
                  <a:pt x="9675" y="0"/>
                </a:moveTo>
                <a:lnTo>
                  <a:pt x="9675" y="0"/>
                </a:lnTo>
                <a:lnTo>
                  <a:pt x="0" y="1228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7" name="Shape 5537"/>
          <p:cNvSpPr/>
          <p:nvPr/>
        </p:nvSpPr>
        <p:spPr>
          <a:xfrm>
            <a:off x="4704765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8" name="Shape 5538"/>
          <p:cNvSpPr/>
          <p:nvPr/>
        </p:nvSpPr>
        <p:spPr>
          <a:xfrm>
            <a:off x="4686293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9" name="Shape 5539"/>
          <p:cNvSpPr/>
          <p:nvPr/>
        </p:nvSpPr>
        <p:spPr>
          <a:xfrm>
            <a:off x="4667580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0" name="Shape 5540"/>
          <p:cNvSpPr/>
          <p:nvPr/>
        </p:nvSpPr>
        <p:spPr>
          <a:xfrm>
            <a:off x="4648948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1" name="Shape 5541"/>
          <p:cNvSpPr/>
          <p:nvPr/>
        </p:nvSpPr>
        <p:spPr>
          <a:xfrm>
            <a:off x="4630316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2" name="Shape 5542"/>
          <p:cNvSpPr/>
          <p:nvPr/>
        </p:nvSpPr>
        <p:spPr>
          <a:xfrm>
            <a:off x="4611604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3" name="Shape 5543"/>
          <p:cNvSpPr/>
          <p:nvPr/>
        </p:nvSpPr>
        <p:spPr>
          <a:xfrm>
            <a:off x="4593211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034" y="0"/>
                </a:moveTo>
                <a:lnTo>
                  <a:pt x="1303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4" name="Shape 5544"/>
          <p:cNvSpPr/>
          <p:nvPr/>
        </p:nvSpPr>
        <p:spPr>
          <a:xfrm>
            <a:off x="4574499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5" name="Shape 5545"/>
          <p:cNvSpPr/>
          <p:nvPr/>
        </p:nvSpPr>
        <p:spPr>
          <a:xfrm>
            <a:off x="4555867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6" name="Shape 5546"/>
          <p:cNvSpPr/>
          <p:nvPr/>
        </p:nvSpPr>
        <p:spPr>
          <a:xfrm>
            <a:off x="4537235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7" name="Shape 5547"/>
          <p:cNvSpPr/>
          <p:nvPr/>
        </p:nvSpPr>
        <p:spPr>
          <a:xfrm>
            <a:off x="4518523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8" name="Shape 5548"/>
          <p:cNvSpPr/>
          <p:nvPr/>
        </p:nvSpPr>
        <p:spPr>
          <a:xfrm>
            <a:off x="4500050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9" name="Shape 5549"/>
          <p:cNvSpPr/>
          <p:nvPr/>
        </p:nvSpPr>
        <p:spPr>
          <a:xfrm>
            <a:off x="4481418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0" name="Shape 5550"/>
          <p:cNvSpPr/>
          <p:nvPr/>
        </p:nvSpPr>
        <p:spPr>
          <a:xfrm>
            <a:off x="4462786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1" name="Shape 5551"/>
          <p:cNvSpPr/>
          <p:nvPr/>
        </p:nvSpPr>
        <p:spPr>
          <a:xfrm>
            <a:off x="4444074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354" y="0"/>
                </a:moveTo>
                <a:lnTo>
                  <a:pt x="133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2" name="Shape 5552"/>
          <p:cNvSpPr/>
          <p:nvPr/>
        </p:nvSpPr>
        <p:spPr>
          <a:xfrm>
            <a:off x="4425441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274" y="0"/>
                </a:moveTo>
                <a:lnTo>
                  <a:pt x="132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3" name="Shape 5553"/>
          <p:cNvSpPr/>
          <p:nvPr/>
        </p:nvSpPr>
        <p:spPr>
          <a:xfrm>
            <a:off x="4406969" y="5438971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4" name="Shape 5554"/>
          <p:cNvSpPr/>
          <p:nvPr/>
        </p:nvSpPr>
        <p:spPr>
          <a:xfrm>
            <a:off x="4387697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754" y="0"/>
                </a:moveTo>
                <a:lnTo>
                  <a:pt x="137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5" name="Shape 5555"/>
          <p:cNvSpPr/>
          <p:nvPr/>
        </p:nvSpPr>
        <p:spPr>
          <a:xfrm>
            <a:off x="4369065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6" name="Shape 5556"/>
          <p:cNvSpPr/>
          <p:nvPr/>
        </p:nvSpPr>
        <p:spPr>
          <a:xfrm>
            <a:off x="4350433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834" y="0"/>
                </a:moveTo>
                <a:lnTo>
                  <a:pt x="1383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7" name="Shape 5557"/>
          <p:cNvSpPr/>
          <p:nvPr/>
        </p:nvSpPr>
        <p:spPr>
          <a:xfrm>
            <a:off x="4331720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8" name="Shape 5558"/>
          <p:cNvSpPr/>
          <p:nvPr/>
        </p:nvSpPr>
        <p:spPr>
          <a:xfrm>
            <a:off x="4313248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754" y="0"/>
                </a:moveTo>
                <a:lnTo>
                  <a:pt x="1375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9" name="Shape 5559"/>
          <p:cNvSpPr/>
          <p:nvPr/>
        </p:nvSpPr>
        <p:spPr>
          <a:xfrm>
            <a:off x="4294616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0" name="Shape 5560"/>
          <p:cNvSpPr/>
          <p:nvPr/>
        </p:nvSpPr>
        <p:spPr>
          <a:xfrm>
            <a:off x="4275984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834" y="0"/>
                </a:moveTo>
                <a:lnTo>
                  <a:pt x="1383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1" name="Shape 5561"/>
          <p:cNvSpPr/>
          <p:nvPr/>
        </p:nvSpPr>
        <p:spPr>
          <a:xfrm>
            <a:off x="4257271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2" name="Shape 5562"/>
          <p:cNvSpPr/>
          <p:nvPr/>
        </p:nvSpPr>
        <p:spPr>
          <a:xfrm>
            <a:off x="4238639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914" y="0"/>
                </a:moveTo>
                <a:lnTo>
                  <a:pt x="139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3" name="Shape 5563"/>
          <p:cNvSpPr/>
          <p:nvPr/>
        </p:nvSpPr>
        <p:spPr>
          <a:xfrm>
            <a:off x="4220167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4" name="Shape 5564"/>
          <p:cNvSpPr/>
          <p:nvPr/>
        </p:nvSpPr>
        <p:spPr>
          <a:xfrm>
            <a:off x="4201535" y="5438971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13674" y="0"/>
                </a:moveTo>
                <a:lnTo>
                  <a:pt x="1367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5" name="Shape 5565"/>
          <p:cNvSpPr/>
          <p:nvPr/>
        </p:nvSpPr>
        <p:spPr>
          <a:xfrm>
            <a:off x="4195537" y="5423131"/>
            <a:ext cx="1270" cy="15875"/>
          </a:xfrm>
          <a:custGeom>
            <a:avLst/>
            <a:gdLst/>
            <a:ahLst/>
            <a:cxnLst/>
            <a:rect l="0" t="0" r="0" b="0"/>
            <a:pathLst>
              <a:path w="1270" h="15875" extrusionOk="0">
                <a:moveTo>
                  <a:pt x="1199" y="15840"/>
                </a:moveTo>
                <a:lnTo>
                  <a:pt x="0" y="158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6" name="Shape 5566"/>
          <p:cNvSpPr/>
          <p:nvPr/>
        </p:nvSpPr>
        <p:spPr>
          <a:xfrm>
            <a:off x="4195537" y="5398084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7" name="Shape 5567"/>
          <p:cNvSpPr/>
          <p:nvPr/>
        </p:nvSpPr>
        <p:spPr>
          <a:xfrm>
            <a:off x="4195537" y="5373029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8" name="Shape 5568"/>
          <p:cNvSpPr/>
          <p:nvPr/>
        </p:nvSpPr>
        <p:spPr>
          <a:xfrm>
            <a:off x="4195537" y="5348696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77"/>
                </a:moveTo>
                <a:lnTo>
                  <a:pt x="0" y="8977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9" name="Shape 5569"/>
          <p:cNvSpPr/>
          <p:nvPr/>
        </p:nvSpPr>
        <p:spPr>
          <a:xfrm>
            <a:off x="4195537" y="532364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0" name="Shape 5570"/>
          <p:cNvSpPr/>
          <p:nvPr/>
        </p:nvSpPr>
        <p:spPr>
          <a:xfrm>
            <a:off x="4195537" y="5298594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77"/>
                </a:moveTo>
                <a:lnTo>
                  <a:pt x="0" y="8977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1" name="Shape 5571"/>
          <p:cNvSpPr/>
          <p:nvPr/>
        </p:nvSpPr>
        <p:spPr>
          <a:xfrm>
            <a:off x="4195537" y="5274252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77"/>
                </a:moveTo>
                <a:lnTo>
                  <a:pt x="0" y="8977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2" name="Shape 5572"/>
          <p:cNvSpPr/>
          <p:nvPr/>
        </p:nvSpPr>
        <p:spPr>
          <a:xfrm>
            <a:off x="4195537" y="5249197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3" name="Shape 5573"/>
          <p:cNvSpPr/>
          <p:nvPr/>
        </p:nvSpPr>
        <p:spPr>
          <a:xfrm>
            <a:off x="4195537" y="522415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4" name="Shape 5574"/>
          <p:cNvSpPr/>
          <p:nvPr/>
        </p:nvSpPr>
        <p:spPr>
          <a:xfrm>
            <a:off x="4195537" y="5199808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5" name="Shape 5575"/>
          <p:cNvSpPr/>
          <p:nvPr/>
        </p:nvSpPr>
        <p:spPr>
          <a:xfrm>
            <a:off x="4195537" y="5174762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77"/>
                </a:moveTo>
                <a:lnTo>
                  <a:pt x="0" y="8977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6" name="Shape 5576"/>
          <p:cNvSpPr/>
          <p:nvPr/>
        </p:nvSpPr>
        <p:spPr>
          <a:xfrm>
            <a:off x="4195537" y="5149706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7" name="Shape 5577"/>
          <p:cNvSpPr/>
          <p:nvPr/>
        </p:nvSpPr>
        <p:spPr>
          <a:xfrm>
            <a:off x="4195537" y="5125365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8" name="Shape 5578"/>
          <p:cNvSpPr/>
          <p:nvPr/>
        </p:nvSpPr>
        <p:spPr>
          <a:xfrm>
            <a:off x="4195537" y="5100347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48"/>
                </a:moveTo>
                <a:lnTo>
                  <a:pt x="0" y="8948"/>
                </a:lnTo>
              </a:path>
            </a:pathLst>
          </a:custGeom>
          <a:noFill/>
          <a:ln w="17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9" name="Shape 5579"/>
          <p:cNvSpPr/>
          <p:nvPr/>
        </p:nvSpPr>
        <p:spPr>
          <a:xfrm>
            <a:off x="4195537" y="507531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48"/>
                </a:moveTo>
                <a:lnTo>
                  <a:pt x="0" y="8948"/>
                </a:lnTo>
              </a:path>
            </a:pathLst>
          </a:custGeom>
          <a:noFill/>
          <a:ln w="17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0" name="Shape 5580"/>
          <p:cNvSpPr/>
          <p:nvPr/>
        </p:nvSpPr>
        <p:spPr>
          <a:xfrm>
            <a:off x="4195537" y="505094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6"/>
                </a:moveTo>
                <a:lnTo>
                  <a:pt x="0" y="8996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1" name="Shape 5581"/>
          <p:cNvSpPr/>
          <p:nvPr/>
        </p:nvSpPr>
        <p:spPr>
          <a:xfrm>
            <a:off x="4195537" y="504380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2" name="Shape 5582"/>
          <p:cNvSpPr txBox="1"/>
          <p:nvPr/>
        </p:nvSpPr>
        <p:spPr>
          <a:xfrm>
            <a:off x="4351567" y="5164899"/>
            <a:ext cx="2908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latin typeface="Georgia"/>
                <a:ea typeface="Georgia"/>
                <a:cs typeface="Georgia"/>
                <a:sym typeface="Georgia"/>
              </a:rPr>
              <a:t>Reduce</a:t>
            </a:r>
            <a:endParaRPr sz="8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83" name="Shape 5583"/>
          <p:cNvSpPr/>
          <p:nvPr/>
        </p:nvSpPr>
        <p:spPr>
          <a:xfrm>
            <a:off x="4235041" y="5088066"/>
            <a:ext cx="54610" cy="71755"/>
          </a:xfrm>
          <a:custGeom>
            <a:avLst/>
            <a:gdLst/>
            <a:ahLst/>
            <a:cxnLst/>
            <a:rect l="0" t="0" r="0" b="0"/>
            <a:pathLst>
              <a:path w="54610" h="71754" extrusionOk="0">
                <a:moveTo>
                  <a:pt x="49819" y="0"/>
                </a:moveTo>
                <a:lnTo>
                  <a:pt x="3598" y="0"/>
                </a:lnTo>
                <a:lnTo>
                  <a:pt x="0" y="5140"/>
                </a:lnTo>
                <a:lnTo>
                  <a:pt x="0" y="66609"/>
                </a:lnTo>
                <a:lnTo>
                  <a:pt x="3598" y="71569"/>
                </a:lnTo>
                <a:lnTo>
                  <a:pt x="49819" y="71569"/>
                </a:lnTo>
                <a:lnTo>
                  <a:pt x="54217" y="66609"/>
                </a:lnTo>
                <a:lnTo>
                  <a:pt x="54217" y="5140"/>
                </a:lnTo>
                <a:lnTo>
                  <a:pt x="49819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4" name="Shape 5584"/>
          <p:cNvSpPr/>
          <p:nvPr/>
        </p:nvSpPr>
        <p:spPr>
          <a:xfrm>
            <a:off x="4235041" y="5088066"/>
            <a:ext cx="8890" cy="12700"/>
          </a:xfrm>
          <a:custGeom>
            <a:avLst/>
            <a:gdLst/>
            <a:ahLst/>
            <a:cxnLst/>
            <a:rect l="0" t="0" r="0" b="0"/>
            <a:pathLst>
              <a:path w="8889" h="12700" extrusionOk="0">
                <a:moveTo>
                  <a:pt x="0" y="12280"/>
                </a:moveTo>
                <a:lnTo>
                  <a:pt x="0" y="11518"/>
                </a:lnTo>
                <a:lnTo>
                  <a:pt x="0" y="10852"/>
                </a:lnTo>
                <a:lnTo>
                  <a:pt x="0" y="10090"/>
                </a:lnTo>
                <a:lnTo>
                  <a:pt x="0" y="9424"/>
                </a:lnTo>
                <a:lnTo>
                  <a:pt x="0" y="8662"/>
                </a:lnTo>
                <a:lnTo>
                  <a:pt x="0" y="7996"/>
                </a:lnTo>
                <a:lnTo>
                  <a:pt x="639" y="7996"/>
                </a:lnTo>
                <a:lnTo>
                  <a:pt x="639" y="6568"/>
                </a:lnTo>
                <a:lnTo>
                  <a:pt x="1199" y="6568"/>
                </a:lnTo>
                <a:lnTo>
                  <a:pt x="1199" y="5140"/>
                </a:lnTo>
                <a:lnTo>
                  <a:pt x="1839" y="5140"/>
                </a:lnTo>
                <a:lnTo>
                  <a:pt x="1839" y="3522"/>
                </a:lnTo>
                <a:lnTo>
                  <a:pt x="2398" y="3522"/>
                </a:lnTo>
                <a:lnTo>
                  <a:pt x="2398" y="2760"/>
                </a:lnTo>
                <a:lnTo>
                  <a:pt x="2958" y="2760"/>
                </a:lnTo>
                <a:lnTo>
                  <a:pt x="2958" y="2094"/>
                </a:lnTo>
                <a:lnTo>
                  <a:pt x="3598" y="2094"/>
                </a:lnTo>
                <a:lnTo>
                  <a:pt x="4158" y="1427"/>
                </a:lnTo>
                <a:lnTo>
                  <a:pt x="4797" y="1427"/>
                </a:lnTo>
                <a:lnTo>
                  <a:pt x="4797" y="666"/>
                </a:lnTo>
                <a:lnTo>
                  <a:pt x="5357" y="666"/>
                </a:lnTo>
                <a:lnTo>
                  <a:pt x="5997" y="666"/>
                </a:lnTo>
                <a:lnTo>
                  <a:pt x="5997" y="0"/>
                </a:lnTo>
                <a:lnTo>
                  <a:pt x="6557" y="0"/>
                </a:lnTo>
                <a:lnTo>
                  <a:pt x="7356" y="0"/>
                </a:lnTo>
                <a:lnTo>
                  <a:pt x="7996" y="0"/>
                </a:lnTo>
                <a:lnTo>
                  <a:pt x="8556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5" name="Shape 5585"/>
          <p:cNvSpPr/>
          <p:nvPr/>
        </p:nvSpPr>
        <p:spPr>
          <a:xfrm>
            <a:off x="4248395" y="5088066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6" name="Shape 5586"/>
          <p:cNvSpPr/>
          <p:nvPr/>
        </p:nvSpPr>
        <p:spPr>
          <a:xfrm>
            <a:off x="4267027" y="5088066"/>
            <a:ext cx="13970" cy="0"/>
          </a:xfrm>
          <a:custGeom>
            <a:avLst/>
            <a:gdLst/>
            <a:ahLst/>
            <a:cxnLst/>
            <a:rect l="0" t="0" r="0" b="0"/>
            <a:pathLst>
              <a:path w="13970" h="120000" extrusionOk="0">
                <a:moveTo>
                  <a:pt x="0" y="0"/>
                </a:moveTo>
                <a:lnTo>
                  <a:pt x="13114" y="0"/>
                </a:lnTo>
                <a:lnTo>
                  <a:pt x="13674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7" name="Shape 5587"/>
          <p:cNvSpPr/>
          <p:nvPr/>
        </p:nvSpPr>
        <p:spPr>
          <a:xfrm>
            <a:off x="4285500" y="5090161"/>
            <a:ext cx="3810" cy="17145"/>
          </a:xfrm>
          <a:custGeom>
            <a:avLst/>
            <a:gdLst/>
            <a:ahLst/>
            <a:cxnLst/>
            <a:rect l="0" t="0" r="0" b="0"/>
            <a:pathLst>
              <a:path w="3810" h="17145" extrusionOk="0">
                <a:moveTo>
                  <a:pt x="0" y="0"/>
                </a:moveTo>
                <a:lnTo>
                  <a:pt x="0" y="666"/>
                </a:lnTo>
                <a:lnTo>
                  <a:pt x="0" y="666"/>
                </a:lnTo>
                <a:lnTo>
                  <a:pt x="559" y="666"/>
                </a:lnTo>
                <a:lnTo>
                  <a:pt x="559" y="1427"/>
                </a:lnTo>
                <a:lnTo>
                  <a:pt x="1199" y="1427"/>
                </a:lnTo>
                <a:lnTo>
                  <a:pt x="1199" y="2379"/>
                </a:lnTo>
                <a:lnTo>
                  <a:pt x="1759" y="2379"/>
                </a:lnTo>
                <a:lnTo>
                  <a:pt x="1759" y="3046"/>
                </a:lnTo>
                <a:lnTo>
                  <a:pt x="1759" y="3807"/>
                </a:lnTo>
                <a:lnTo>
                  <a:pt x="2398" y="3807"/>
                </a:lnTo>
                <a:lnTo>
                  <a:pt x="2398" y="4474"/>
                </a:lnTo>
                <a:lnTo>
                  <a:pt x="2398" y="5235"/>
                </a:lnTo>
                <a:lnTo>
                  <a:pt x="2958" y="5235"/>
                </a:lnTo>
                <a:lnTo>
                  <a:pt x="2958" y="5902"/>
                </a:lnTo>
                <a:lnTo>
                  <a:pt x="2958" y="6568"/>
                </a:lnTo>
                <a:lnTo>
                  <a:pt x="2958" y="7330"/>
                </a:lnTo>
                <a:lnTo>
                  <a:pt x="2958" y="7996"/>
                </a:lnTo>
                <a:lnTo>
                  <a:pt x="3758" y="7996"/>
                </a:lnTo>
                <a:lnTo>
                  <a:pt x="3758" y="8758"/>
                </a:lnTo>
                <a:lnTo>
                  <a:pt x="3758" y="9424"/>
                </a:lnTo>
                <a:lnTo>
                  <a:pt x="3758" y="10186"/>
                </a:lnTo>
                <a:lnTo>
                  <a:pt x="3758" y="1656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8" name="Shape 5588"/>
          <p:cNvSpPr/>
          <p:nvPr/>
        </p:nvSpPr>
        <p:spPr>
          <a:xfrm>
            <a:off x="4289258" y="5113770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91"/>
                </a:moveTo>
                <a:lnTo>
                  <a:pt x="0" y="8991"/>
                </a:lnTo>
              </a:path>
            </a:pathLst>
          </a:custGeom>
          <a:noFill/>
          <a:ln w="179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9" name="Shape 5589"/>
          <p:cNvSpPr/>
          <p:nvPr/>
        </p:nvSpPr>
        <p:spPr>
          <a:xfrm>
            <a:off x="4286699" y="5138130"/>
            <a:ext cx="3175" cy="17780"/>
          </a:xfrm>
          <a:custGeom>
            <a:avLst/>
            <a:gdLst/>
            <a:ahLst/>
            <a:cxnLst/>
            <a:rect l="0" t="0" r="0" b="0"/>
            <a:pathLst>
              <a:path w="3175" h="17779" extrusionOk="0">
                <a:moveTo>
                  <a:pt x="2558" y="0"/>
                </a:moveTo>
                <a:lnTo>
                  <a:pt x="2558" y="9453"/>
                </a:lnTo>
                <a:lnTo>
                  <a:pt x="2558" y="10157"/>
                </a:lnTo>
                <a:lnTo>
                  <a:pt x="2558" y="10871"/>
                </a:lnTo>
                <a:lnTo>
                  <a:pt x="2558" y="11575"/>
                </a:lnTo>
                <a:lnTo>
                  <a:pt x="2558" y="11575"/>
                </a:lnTo>
                <a:lnTo>
                  <a:pt x="1759" y="11575"/>
                </a:lnTo>
                <a:lnTo>
                  <a:pt x="1759" y="12289"/>
                </a:lnTo>
                <a:lnTo>
                  <a:pt x="1759" y="12994"/>
                </a:lnTo>
                <a:lnTo>
                  <a:pt x="1759" y="13708"/>
                </a:lnTo>
                <a:lnTo>
                  <a:pt x="1759" y="14412"/>
                </a:lnTo>
                <a:lnTo>
                  <a:pt x="1199" y="14412"/>
                </a:lnTo>
                <a:lnTo>
                  <a:pt x="1199" y="15126"/>
                </a:lnTo>
                <a:lnTo>
                  <a:pt x="1199" y="15831"/>
                </a:lnTo>
                <a:lnTo>
                  <a:pt x="559" y="15831"/>
                </a:lnTo>
                <a:lnTo>
                  <a:pt x="559" y="16545"/>
                </a:lnTo>
                <a:lnTo>
                  <a:pt x="559" y="17249"/>
                </a:lnTo>
                <a:lnTo>
                  <a:pt x="0" y="1724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0" name="Shape 5590"/>
          <p:cNvSpPr/>
          <p:nvPr/>
        </p:nvSpPr>
        <p:spPr>
          <a:xfrm>
            <a:off x="4269426" y="51596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1071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1" name="Shape 5591"/>
          <p:cNvSpPr/>
          <p:nvPr/>
        </p:nvSpPr>
        <p:spPr>
          <a:xfrm>
            <a:off x="4250714" y="5159635"/>
            <a:ext cx="13335" cy="0"/>
          </a:xfrm>
          <a:custGeom>
            <a:avLst/>
            <a:gdLst/>
            <a:ahLst/>
            <a:cxnLst/>
            <a:rect l="0" t="0" r="0" b="0"/>
            <a:pathLst>
              <a:path w="13335" h="120000" extrusionOk="0">
                <a:moveTo>
                  <a:pt x="13114" y="0"/>
                </a:moveTo>
                <a:lnTo>
                  <a:pt x="1311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2" name="Shape 5592"/>
          <p:cNvSpPr/>
          <p:nvPr/>
        </p:nvSpPr>
        <p:spPr>
          <a:xfrm>
            <a:off x="4235041" y="5150420"/>
            <a:ext cx="10795" cy="9525"/>
          </a:xfrm>
          <a:custGeom>
            <a:avLst/>
            <a:gdLst/>
            <a:ahLst/>
            <a:cxnLst/>
            <a:rect l="0" t="0" r="0" b="0"/>
            <a:pathLst>
              <a:path w="10795" h="9525" extrusionOk="0">
                <a:moveTo>
                  <a:pt x="10315" y="9215"/>
                </a:moveTo>
                <a:lnTo>
                  <a:pt x="9116" y="9215"/>
                </a:lnTo>
                <a:lnTo>
                  <a:pt x="8556" y="9215"/>
                </a:lnTo>
                <a:lnTo>
                  <a:pt x="7996" y="9215"/>
                </a:lnTo>
                <a:lnTo>
                  <a:pt x="7356" y="9215"/>
                </a:lnTo>
                <a:lnTo>
                  <a:pt x="6557" y="9215"/>
                </a:lnTo>
                <a:lnTo>
                  <a:pt x="5997" y="9215"/>
                </a:lnTo>
                <a:lnTo>
                  <a:pt x="5997" y="9215"/>
                </a:lnTo>
                <a:lnTo>
                  <a:pt x="0" y="1418"/>
                </a:lnTo>
                <a:lnTo>
                  <a:pt x="0" y="7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3" name="Shape 5593"/>
          <p:cNvSpPr/>
          <p:nvPr/>
        </p:nvSpPr>
        <p:spPr>
          <a:xfrm>
            <a:off x="4235041" y="5126078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1"/>
                </a:moveTo>
                <a:lnTo>
                  <a:pt x="0" y="8981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4" name="Shape 5594"/>
          <p:cNvSpPr/>
          <p:nvPr/>
        </p:nvSpPr>
        <p:spPr>
          <a:xfrm>
            <a:off x="4235041" y="5101013"/>
            <a:ext cx="0" cy="18415"/>
          </a:xfrm>
          <a:custGeom>
            <a:avLst/>
            <a:gdLst/>
            <a:ahLst/>
            <a:cxnLst/>
            <a:rect l="0" t="0" r="0" b="0"/>
            <a:pathLst>
              <a:path w="120000" h="18414" extrusionOk="0">
                <a:moveTo>
                  <a:pt x="0" y="8986"/>
                </a:moveTo>
                <a:lnTo>
                  <a:pt x="0" y="8986"/>
                </a:lnTo>
              </a:path>
            </a:pathLst>
          </a:custGeom>
          <a:noFill/>
          <a:ln w="179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5" name="Shape 5595"/>
          <p:cNvSpPr/>
          <p:nvPr/>
        </p:nvSpPr>
        <p:spPr>
          <a:xfrm>
            <a:off x="1842759" y="3493138"/>
            <a:ext cx="515336" cy="4646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6" name="Shape 5596"/>
          <p:cNvSpPr txBox="1"/>
          <p:nvPr/>
        </p:nvSpPr>
        <p:spPr>
          <a:xfrm>
            <a:off x="2042050" y="3688628"/>
            <a:ext cx="179705" cy="12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6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7" name="Shape 5597"/>
          <p:cNvSpPr/>
          <p:nvPr/>
        </p:nvSpPr>
        <p:spPr>
          <a:xfrm>
            <a:off x="1842759" y="4142285"/>
            <a:ext cx="515336" cy="4648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8" name="Shape 5598"/>
          <p:cNvSpPr txBox="1"/>
          <p:nvPr/>
        </p:nvSpPr>
        <p:spPr>
          <a:xfrm>
            <a:off x="2042050" y="4337109"/>
            <a:ext cx="179705" cy="12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6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9" name="Shape 5599"/>
          <p:cNvSpPr/>
          <p:nvPr/>
        </p:nvSpPr>
        <p:spPr>
          <a:xfrm>
            <a:off x="1842759" y="4806103"/>
            <a:ext cx="515336" cy="465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0" name="Shape 5600"/>
          <p:cNvSpPr txBox="1"/>
          <p:nvPr/>
        </p:nvSpPr>
        <p:spPr>
          <a:xfrm>
            <a:off x="2042050" y="5001583"/>
            <a:ext cx="179705" cy="12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6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01" name="Shape 5601"/>
          <p:cNvSpPr/>
          <p:nvPr/>
        </p:nvSpPr>
        <p:spPr>
          <a:xfrm>
            <a:off x="1842759" y="5476070"/>
            <a:ext cx="515336" cy="4646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2" name="Shape 5602"/>
          <p:cNvSpPr txBox="1"/>
          <p:nvPr/>
        </p:nvSpPr>
        <p:spPr>
          <a:xfrm>
            <a:off x="2042050" y="5671569"/>
            <a:ext cx="179705" cy="12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Georgia"/>
                <a:ea typeface="Georgia"/>
                <a:cs typeface="Georgia"/>
                <a:sym typeface="Georgia"/>
              </a:rPr>
              <a:t>Map</a:t>
            </a:r>
            <a:endParaRPr sz="6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03" name="Shape 5603"/>
          <p:cNvSpPr/>
          <p:nvPr/>
        </p:nvSpPr>
        <p:spPr>
          <a:xfrm>
            <a:off x="1556718" y="3725609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4" name="Shape 5604"/>
          <p:cNvSpPr/>
          <p:nvPr/>
        </p:nvSpPr>
        <p:spPr>
          <a:xfrm>
            <a:off x="1750877" y="3669824"/>
            <a:ext cx="91321" cy="11090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5" name="Shape 5605"/>
          <p:cNvSpPr/>
          <p:nvPr/>
        </p:nvSpPr>
        <p:spPr>
          <a:xfrm>
            <a:off x="1556718" y="4365808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6" name="Shape 5606"/>
          <p:cNvSpPr/>
          <p:nvPr/>
        </p:nvSpPr>
        <p:spPr>
          <a:xfrm>
            <a:off x="1750877" y="4310498"/>
            <a:ext cx="91321" cy="1110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7" name="Shape 5607"/>
          <p:cNvSpPr/>
          <p:nvPr/>
        </p:nvSpPr>
        <p:spPr>
          <a:xfrm>
            <a:off x="1556718" y="5037897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8" name="Shape 5608"/>
          <p:cNvSpPr/>
          <p:nvPr/>
        </p:nvSpPr>
        <p:spPr>
          <a:xfrm>
            <a:off x="1750877" y="4982874"/>
            <a:ext cx="91321" cy="1110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9" name="Shape 5609"/>
          <p:cNvSpPr/>
          <p:nvPr/>
        </p:nvSpPr>
        <p:spPr>
          <a:xfrm>
            <a:off x="1556718" y="5708141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0" name="Shape 5610"/>
          <p:cNvSpPr/>
          <p:nvPr/>
        </p:nvSpPr>
        <p:spPr>
          <a:xfrm>
            <a:off x="1750877" y="5652365"/>
            <a:ext cx="91321" cy="1108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1" name="Shape 5611"/>
          <p:cNvSpPr/>
          <p:nvPr/>
        </p:nvSpPr>
        <p:spPr>
          <a:xfrm>
            <a:off x="2638027" y="3589763"/>
            <a:ext cx="585470" cy="271780"/>
          </a:xfrm>
          <a:custGeom>
            <a:avLst/>
            <a:gdLst/>
            <a:ahLst/>
            <a:cxnLst/>
            <a:rect l="0" t="0" r="0" b="0"/>
            <a:pathLst>
              <a:path w="585469" h="271779" extrusionOk="0">
                <a:moveTo>
                  <a:pt x="547131" y="0"/>
                </a:moveTo>
                <a:lnTo>
                  <a:pt x="37744" y="0"/>
                </a:lnTo>
                <a:lnTo>
                  <a:pt x="22940" y="3486"/>
                </a:lnTo>
                <a:lnTo>
                  <a:pt x="10955" y="13041"/>
                </a:lnTo>
                <a:lnTo>
                  <a:pt x="2928" y="27309"/>
                </a:lnTo>
                <a:lnTo>
                  <a:pt x="0" y="44932"/>
                </a:lnTo>
                <a:lnTo>
                  <a:pt x="0" y="226187"/>
                </a:lnTo>
                <a:lnTo>
                  <a:pt x="2928" y="243800"/>
                </a:lnTo>
                <a:lnTo>
                  <a:pt x="10955" y="258138"/>
                </a:lnTo>
                <a:lnTo>
                  <a:pt x="22940" y="267781"/>
                </a:lnTo>
                <a:lnTo>
                  <a:pt x="37744" y="271311"/>
                </a:lnTo>
                <a:lnTo>
                  <a:pt x="547131" y="271311"/>
                </a:lnTo>
                <a:lnTo>
                  <a:pt x="561926" y="267781"/>
                </a:lnTo>
                <a:lnTo>
                  <a:pt x="573970" y="258138"/>
                </a:lnTo>
                <a:lnTo>
                  <a:pt x="582070" y="243800"/>
                </a:lnTo>
                <a:lnTo>
                  <a:pt x="585035" y="226187"/>
                </a:lnTo>
                <a:lnTo>
                  <a:pt x="585035" y="44932"/>
                </a:lnTo>
                <a:lnTo>
                  <a:pt x="582070" y="27309"/>
                </a:lnTo>
                <a:lnTo>
                  <a:pt x="573970" y="13041"/>
                </a:lnTo>
                <a:lnTo>
                  <a:pt x="561926" y="3486"/>
                </a:lnTo>
                <a:lnTo>
                  <a:pt x="5471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2" name="Shape 5612"/>
          <p:cNvSpPr/>
          <p:nvPr/>
        </p:nvSpPr>
        <p:spPr>
          <a:xfrm>
            <a:off x="2638027" y="3616228"/>
            <a:ext cx="3175" cy="19050"/>
          </a:xfrm>
          <a:custGeom>
            <a:avLst/>
            <a:gdLst/>
            <a:ahLst/>
            <a:cxnLst/>
            <a:rect l="0" t="0" r="0" b="0"/>
            <a:pathLst>
              <a:path w="3175" h="19050" extrusionOk="0">
                <a:moveTo>
                  <a:pt x="0" y="18468"/>
                </a:moveTo>
                <a:lnTo>
                  <a:pt x="0" y="17706"/>
                </a:lnTo>
                <a:lnTo>
                  <a:pt x="0" y="17040"/>
                </a:lnTo>
                <a:lnTo>
                  <a:pt x="0" y="16278"/>
                </a:lnTo>
                <a:lnTo>
                  <a:pt x="0" y="15612"/>
                </a:lnTo>
                <a:lnTo>
                  <a:pt x="0" y="14850"/>
                </a:lnTo>
                <a:lnTo>
                  <a:pt x="0" y="14184"/>
                </a:lnTo>
                <a:lnTo>
                  <a:pt x="0" y="13422"/>
                </a:lnTo>
                <a:lnTo>
                  <a:pt x="0" y="12756"/>
                </a:lnTo>
                <a:lnTo>
                  <a:pt x="0" y="12090"/>
                </a:lnTo>
                <a:lnTo>
                  <a:pt x="0" y="11328"/>
                </a:lnTo>
                <a:lnTo>
                  <a:pt x="559" y="10662"/>
                </a:lnTo>
                <a:lnTo>
                  <a:pt x="559" y="7806"/>
                </a:lnTo>
                <a:lnTo>
                  <a:pt x="1199" y="7806"/>
                </a:lnTo>
                <a:lnTo>
                  <a:pt x="1199" y="7044"/>
                </a:lnTo>
                <a:lnTo>
                  <a:pt x="1199" y="7044"/>
                </a:lnTo>
                <a:lnTo>
                  <a:pt x="1199" y="4950"/>
                </a:lnTo>
                <a:lnTo>
                  <a:pt x="1759" y="4950"/>
                </a:lnTo>
                <a:lnTo>
                  <a:pt x="1759" y="4283"/>
                </a:lnTo>
                <a:lnTo>
                  <a:pt x="1759" y="2855"/>
                </a:lnTo>
                <a:lnTo>
                  <a:pt x="2398" y="2855"/>
                </a:lnTo>
                <a:lnTo>
                  <a:pt x="2398" y="2094"/>
                </a:lnTo>
                <a:lnTo>
                  <a:pt x="2398" y="1427"/>
                </a:lnTo>
                <a:lnTo>
                  <a:pt x="2958" y="1427"/>
                </a:lnTo>
                <a:lnTo>
                  <a:pt x="2958" y="666"/>
                </a:lnTo>
                <a:lnTo>
                  <a:pt x="295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3" name="Shape 5613"/>
          <p:cNvSpPr/>
          <p:nvPr/>
        </p:nvSpPr>
        <p:spPr>
          <a:xfrm>
            <a:off x="2643945" y="3596807"/>
            <a:ext cx="11430" cy="13970"/>
          </a:xfrm>
          <a:custGeom>
            <a:avLst/>
            <a:gdLst/>
            <a:ahLst/>
            <a:cxnLst/>
            <a:rect l="0" t="0" r="0" b="0"/>
            <a:pathLst>
              <a:path w="11430" h="13970" extrusionOk="0">
                <a:moveTo>
                  <a:pt x="0" y="13517"/>
                </a:moveTo>
                <a:lnTo>
                  <a:pt x="0" y="12756"/>
                </a:lnTo>
                <a:lnTo>
                  <a:pt x="639" y="12756"/>
                </a:lnTo>
                <a:lnTo>
                  <a:pt x="639" y="12090"/>
                </a:lnTo>
                <a:lnTo>
                  <a:pt x="639" y="11423"/>
                </a:lnTo>
                <a:lnTo>
                  <a:pt x="1199" y="11423"/>
                </a:lnTo>
                <a:lnTo>
                  <a:pt x="1199" y="10662"/>
                </a:lnTo>
                <a:lnTo>
                  <a:pt x="1839" y="10662"/>
                </a:lnTo>
                <a:lnTo>
                  <a:pt x="1839" y="9995"/>
                </a:lnTo>
                <a:lnTo>
                  <a:pt x="2398" y="9995"/>
                </a:lnTo>
                <a:lnTo>
                  <a:pt x="2398" y="9234"/>
                </a:lnTo>
                <a:lnTo>
                  <a:pt x="2398" y="8567"/>
                </a:lnTo>
                <a:lnTo>
                  <a:pt x="3038" y="8567"/>
                </a:lnTo>
                <a:lnTo>
                  <a:pt x="3038" y="7806"/>
                </a:lnTo>
                <a:lnTo>
                  <a:pt x="3598" y="7806"/>
                </a:lnTo>
                <a:lnTo>
                  <a:pt x="3598" y="7139"/>
                </a:lnTo>
                <a:lnTo>
                  <a:pt x="4238" y="7139"/>
                </a:lnTo>
                <a:lnTo>
                  <a:pt x="4238" y="6378"/>
                </a:lnTo>
                <a:lnTo>
                  <a:pt x="4797" y="6378"/>
                </a:lnTo>
                <a:lnTo>
                  <a:pt x="4797" y="5711"/>
                </a:lnTo>
                <a:lnTo>
                  <a:pt x="5357" y="5711"/>
                </a:lnTo>
                <a:lnTo>
                  <a:pt x="5357" y="4950"/>
                </a:lnTo>
                <a:lnTo>
                  <a:pt x="5997" y="4950"/>
                </a:lnTo>
                <a:lnTo>
                  <a:pt x="5997" y="4283"/>
                </a:lnTo>
                <a:lnTo>
                  <a:pt x="6557" y="4283"/>
                </a:lnTo>
                <a:lnTo>
                  <a:pt x="6557" y="3617"/>
                </a:lnTo>
                <a:lnTo>
                  <a:pt x="7196" y="3617"/>
                </a:lnTo>
                <a:lnTo>
                  <a:pt x="7196" y="3617"/>
                </a:lnTo>
                <a:lnTo>
                  <a:pt x="7756" y="2855"/>
                </a:lnTo>
                <a:lnTo>
                  <a:pt x="8396" y="2855"/>
                </a:lnTo>
                <a:lnTo>
                  <a:pt x="8396" y="2189"/>
                </a:lnTo>
                <a:lnTo>
                  <a:pt x="8956" y="2189"/>
                </a:lnTo>
                <a:lnTo>
                  <a:pt x="8956" y="1427"/>
                </a:lnTo>
                <a:lnTo>
                  <a:pt x="9595" y="1427"/>
                </a:lnTo>
                <a:lnTo>
                  <a:pt x="9595" y="761"/>
                </a:lnTo>
                <a:lnTo>
                  <a:pt x="10155" y="761"/>
                </a:lnTo>
                <a:lnTo>
                  <a:pt x="10715" y="761"/>
                </a:lnTo>
                <a:lnTo>
                  <a:pt x="10715" y="0"/>
                </a:lnTo>
                <a:lnTo>
                  <a:pt x="1135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4" name="Shape 5614"/>
          <p:cNvSpPr/>
          <p:nvPr/>
        </p:nvSpPr>
        <p:spPr>
          <a:xfrm>
            <a:off x="2660258" y="3589763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0" y="4283"/>
                </a:moveTo>
                <a:lnTo>
                  <a:pt x="0" y="3522"/>
                </a:lnTo>
                <a:lnTo>
                  <a:pt x="0" y="3522"/>
                </a:lnTo>
                <a:lnTo>
                  <a:pt x="559" y="3522"/>
                </a:lnTo>
                <a:lnTo>
                  <a:pt x="1199" y="3522"/>
                </a:lnTo>
                <a:lnTo>
                  <a:pt x="1759" y="2855"/>
                </a:lnTo>
                <a:lnTo>
                  <a:pt x="2398" y="2855"/>
                </a:lnTo>
                <a:lnTo>
                  <a:pt x="2958" y="2855"/>
                </a:lnTo>
                <a:lnTo>
                  <a:pt x="2958" y="2094"/>
                </a:lnTo>
                <a:lnTo>
                  <a:pt x="3598" y="2094"/>
                </a:lnTo>
                <a:lnTo>
                  <a:pt x="4158" y="2094"/>
                </a:lnTo>
                <a:lnTo>
                  <a:pt x="4797" y="2094"/>
                </a:lnTo>
                <a:lnTo>
                  <a:pt x="4797" y="1427"/>
                </a:lnTo>
                <a:lnTo>
                  <a:pt x="5357" y="1427"/>
                </a:lnTo>
                <a:lnTo>
                  <a:pt x="5917" y="1427"/>
                </a:lnTo>
                <a:lnTo>
                  <a:pt x="6557" y="1427"/>
                </a:lnTo>
                <a:lnTo>
                  <a:pt x="7117" y="1427"/>
                </a:lnTo>
                <a:lnTo>
                  <a:pt x="7117" y="1427"/>
                </a:lnTo>
                <a:lnTo>
                  <a:pt x="7117" y="666"/>
                </a:lnTo>
                <a:lnTo>
                  <a:pt x="7756" y="666"/>
                </a:lnTo>
                <a:lnTo>
                  <a:pt x="8316" y="666"/>
                </a:lnTo>
                <a:lnTo>
                  <a:pt x="8956" y="666"/>
                </a:lnTo>
                <a:lnTo>
                  <a:pt x="9516" y="666"/>
                </a:lnTo>
                <a:lnTo>
                  <a:pt x="10155" y="666"/>
                </a:lnTo>
                <a:lnTo>
                  <a:pt x="10715" y="666"/>
                </a:lnTo>
                <a:lnTo>
                  <a:pt x="10715" y="0"/>
                </a:lnTo>
                <a:lnTo>
                  <a:pt x="11275" y="0"/>
                </a:lnTo>
                <a:lnTo>
                  <a:pt x="11275" y="0"/>
                </a:lnTo>
                <a:lnTo>
                  <a:pt x="11915" y="0"/>
                </a:lnTo>
                <a:lnTo>
                  <a:pt x="12474" y="0"/>
                </a:lnTo>
                <a:lnTo>
                  <a:pt x="13114" y="0"/>
                </a:lnTo>
                <a:lnTo>
                  <a:pt x="13674" y="0"/>
                </a:lnTo>
                <a:lnTo>
                  <a:pt x="14314" y="0"/>
                </a:lnTo>
                <a:lnTo>
                  <a:pt x="14873" y="0"/>
                </a:lnTo>
                <a:lnTo>
                  <a:pt x="155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5" name="Shape 5615"/>
          <p:cNvSpPr/>
          <p:nvPr/>
        </p:nvSpPr>
        <p:spPr>
          <a:xfrm>
            <a:off x="2681289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6" name="Shape 5616"/>
          <p:cNvSpPr/>
          <p:nvPr/>
        </p:nvSpPr>
        <p:spPr>
          <a:xfrm>
            <a:off x="2702720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7" name="Shape 5617"/>
          <p:cNvSpPr/>
          <p:nvPr/>
        </p:nvSpPr>
        <p:spPr>
          <a:xfrm>
            <a:off x="2724391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8" name="Shape 5618"/>
          <p:cNvSpPr/>
          <p:nvPr/>
        </p:nvSpPr>
        <p:spPr>
          <a:xfrm>
            <a:off x="2745982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9" name="Shape 5619"/>
          <p:cNvSpPr/>
          <p:nvPr/>
        </p:nvSpPr>
        <p:spPr>
          <a:xfrm>
            <a:off x="2767653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0" name="Shape 5620"/>
          <p:cNvSpPr/>
          <p:nvPr/>
        </p:nvSpPr>
        <p:spPr>
          <a:xfrm>
            <a:off x="2789324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1" name="Shape 5621"/>
          <p:cNvSpPr/>
          <p:nvPr/>
        </p:nvSpPr>
        <p:spPr>
          <a:xfrm>
            <a:off x="2810915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2" name="Shape 5622"/>
          <p:cNvSpPr/>
          <p:nvPr/>
        </p:nvSpPr>
        <p:spPr>
          <a:xfrm>
            <a:off x="2832586" y="3589763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3" name="Shape 5623"/>
          <p:cNvSpPr/>
          <p:nvPr/>
        </p:nvSpPr>
        <p:spPr>
          <a:xfrm>
            <a:off x="2854817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4" name="Shape 5624"/>
          <p:cNvSpPr/>
          <p:nvPr/>
        </p:nvSpPr>
        <p:spPr>
          <a:xfrm>
            <a:off x="2876408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5" name="Shape 5625"/>
          <p:cNvSpPr/>
          <p:nvPr/>
        </p:nvSpPr>
        <p:spPr>
          <a:xfrm>
            <a:off x="2898079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6" name="Shape 5626"/>
          <p:cNvSpPr/>
          <p:nvPr/>
        </p:nvSpPr>
        <p:spPr>
          <a:xfrm>
            <a:off x="2919750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7" name="Shape 5627"/>
          <p:cNvSpPr/>
          <p:nvPr/>
        </p:nvSpPr>
        <p:spPr>
          <a:xfrm>
            <a:off x="2941341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8" name="Shape 5628"/>
          <p:cNvSpPr/>
          <p:nvPr/>
        </p:nvSpPr>
        <p:spPr>
          <a:xfrm>
            <a:off x="2963011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9" name="Shape 5629"/>
          <p:cNvSpPr/>
          <p:nvPr/>
        </p:nvSpPr>
        <p:spPr>
          <a:xfrm>
            <a:off x="2984602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0" name="Shape 5630"/>
          <p:cNvSpPr/>
          <p:nvPr/>
        </p:nvSpPr>
        <p:spPr>
          <a:xfrm>
            <a:off x="3006033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1" name="Shape 5631"/>
          <p:cNvSpPr/>
          <p:nvPr/>
        </p:nvSpPr>
        <p:spPr>
          <a:xfrm>
            <a:off x="3027704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2" name="Shape 5632"/>
          <p:cNvSpPr/>
          <p:nvPr/>
        </p:nvSpPr>
        <p:spPr>
          <a:xfrm>
            <a:off x="3049375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3" name="Shape 5633"/>
          <p:cNvSpPr/>
          <p:nvPr/>
        </p:nvSpPr>
        <p:spPr>
          <a:xfrm>
            <a:off x="3070966" y="3589763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4" name="Shape 5634"/>
          <p:cNvSpPr/>
          <p:nvPr/>
        </p:nvSpPr>
        <p:spPr>
          <a:xfrm>
            <a:off x="3093197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5" name="Shape 5635"/>
          <p:cNvSpPr/>
          <p:nvPr/>
        </p:nvSpPr>
        <p:spPr>
          <a:xfrm>
            <a:off x="3114868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6" name="Shape 5636"/>
          <p:cNvSpPr/>
          <p:nvPr/>
        </p:nvSpPr>
        <p:spPr>
          <a:xfrm>
            <a:off x="3136459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7" name="Shape 5637"/>
          <p:cNvSpPr/>
          <p:nvPr/>
        </p:nvSpPr>
        <p:spPr>
          <a:xfrm>
            <a:off x="3158130" y="3589763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8" name="Shape 5638"/>
          <p:cNvSpPr/>
          <p:nvPr/>
        </p:nvSpPr>
        <p:spPr>
          <a:xfrm>
            <a:off x="3179801" y="3589763"/>
            <a:ext cx="16510" cy="2540"/>
          </a:xfrm>
          <a:custGeom>
            <a:avLst/>
            <a:gdLst/>
            <a:ahLst/>
            <a:cxnLst/>
            <a:rect l="0" t="0" r="0" b="0"/>
            <a:pathLst>
              <a:path w="16510" h="2539" extrusionOk="0">
                <a:moveTo>
                  <a:pt x="0" y="0"/>
                </a:moveTo>
                <a:lnTo>
                  <a:pt x="5357" y="0"/>
                </a:lnTo>
                <a:lnTo>
                  <a:pt x="5917" y="0"/>
                </a:lnTo>
                <a:lnTo>
                  <a:pt x="6477" y="0"/>
                </a:lnTo>
                <a:lnTo>
                  <a:pt x="7117" y="0"/>
                </a:lnTo>
                <a:lnTo>
                  <a:pt x="7676" y="0"/>
                </a:lnTo>
                <a:lnTo>
                  <a:pt x="8316" y="0"/>
                </a:lnTo>
                <a:lnTo>
                  <a:pt x="8876" y="0"/>
                </a:lnTo>
                <a:lnTo>
                  <a:pt x="9516" y="0"/>
                </a:lnTo>
                <a:lnTo>
                  <a:pt x="9516" y="0"/>
                </a:lnTo>
                <a:lnTo>
                  <a:pt x="10075" y="666"/>
                </a:lnTo>
                <a:lnTo>
                  <a:pt x="10715" y="666"/>
                </a:lnTo>
                <a:lnTo>
                  <a:pt x="11275" y="666"/>
                </a:lnTo>
                <a:lnTo>
                  <a:pt x="11835" y="666"/>
                </a:lnTo>
                <a:lnTo>
                  <a:pt x="12474" y="666"/>
                </a:lnTo>
                <a:lnTo>
                  <a:pt x="13034" y="666"/>
                </a:lnTo>
                <a:lnTo>
                  <a:pt x="13834" y="1427"/>
                </a:lnTo>
                <a:lnTo>
                  <a:pt x="14473" y="1427"/>
                </a:lnTo>
                <a:lnTo>
                  <a:pt x="15033" y="1427"/>
                </a:lnTo>
                <a:lnTo>
                  <a:pt x="15673" y="1427"/>
                </a:lnTo>
                <a:lnTo>
                  <a:pt x="15673" y="2094"/>
                </a:lnTo>
                <a:lnTo>
                  <a:pt x="16233" y="209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9" name="Shape 5639"/>
          <p:cNvSpPr/>
          <p:nvPr/>
        </p:nvSpPr>
        <p:spPr>
          <a:xfrm>
            <a:off x="3200832" y="3594047"/>
            <a:ext cx="13335" cy="11430"/>
          </a:xfrm>
          <a:custGeom>
            <a:avLst/>
            <a:gdLst/>
            <a:ahLst/>
            <a:cxnLst/>
            <a:rect l="0" t="0" r="0" b="0"/>
            <a:pathLst>
              <a:path w="13335" h="11429" extrusionOk="0">
                <a:moveTo>
                  <a:pt x="0" y="0"/>
                </a:moveTo>
                <a:lnTo>
                  <a:pt x="0" y="0"/>
                </a:lnTo>
                <a:lnTo>
                  <a:pt x="559" y="0"/>
                </a:lnTo>
                <a:lnTo>
                  <a:pt x="1199" y="0"/>
                </a:lnTo>
                <a:lnTo>
                  <a:pt x="1199" y="666"/>
                </a:lnTo>
                <a:lnTo>
                  <a:pt x="1759" y="666"/>
                </a:lnTo>
                <a:lnTo>
                  <a:pt x="2319" y="666"/>
                </a:lnTo>
                <a:lnTo>
                  <a:pt x="2319" y="1332"/>
                </a:lnTo>
                <a:lnTo>
                  <a:pt x="2958" y="1332"/>
                </a:lnTo>
                <a:lnTo>
                  <a:pt x="3518" y="2094"/>
                </a:lnTo>
                <a:lnTo>
                  <a:pt x="4158" y="2094"/>
                </a:lnTo>
                <a:lnTo>
                  <a:pt x="4158" y="2760"/>
                </a:lnTo>
                <a:lnTo>
                  <a:pt x="4718" y="2760"/>
                </a:lnTo>
                <a:lnTo>
                  <a:pt x="5357" y="2760"/>
                </a:lnTo>
                <a:lnTo>
                  <a:pt x="5357" y="3522"/>
                </a:lnTo>
                <a:lnTo>
                  <a:pt x="5917" y="3522"/>
                </a:lnTo>
                <a:lnTo>
                  <a:pt x="5917" y="4188"/>
                </a:lnTo>
                <a:lnTo>
                  <a:pt x="6557" y="4188"/>
                </a:lnTo>
                <a:lnTo>
                  <a:pt x="7117" y="4950"/>
                </a:lnTo>
                <a:lnTo>
                  <a:pt x="7676" y="4950"/>
                </a:lnTo>
                <a:lnTo>
                  <a:pt x="7676" y="5616"/>
                </a:lnTo>
                <a:lnTo>
                  <a:pt x="8316" y="5616"/>
                </a:lnTo>
                <a:lnTo>
                  <a:pt x="8316" y="6378"/>
                </a:lnTo>
                <a:lnTo>
                  <a:pt x="8876" y="6378"/>
                </a:lnTo>
                <a:lnTo>
                  <a:pt x="8876" y="7044"/>
                </a:lnTo>
                <a:lnTo>
                  <a:pt x="9516" y="7044"/>
                </a:lnTo>
                <a:lnTo>
                  <a:pt x="9516" y="7044"/>
                </a:lnTo>
                <a:lnTo>
                  <a:pt x="10075" y="7710"/>
                </a:lnTo>
                <a:lnTo>
                  <a:pt x="10715" y="8472"/>
                </a:lnTo>
                <a:lnTo>
                  <a:pt x="11275" y="9138"/>
                </a:lnTo>
                <a:lnTo>
                  <a:pt x="11915" y="9900"/>
                </a:lnTo>
                <a:lnTo>
                  <a:pt x="12474" y="10566"/>
                </a:lnTo>
                <a:lnTo>
                  <a:pt x="12474" y="11328"/>
                </a:lnTo>
                <a:lnTo>
                  <a:pt x="13114" y="1132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0" name="Shape 5640"/>
          <p:cNvSpPr/>
          <p:nvPr/>
        </p:nvSpPr>
        <p:spPr>
          <a:xfrm>
            <a:off x="3217066" y="3610325"/>
            <a:ext cx="5715" cy="18415"/>
          </a:xfrm>
          <a:custGeom>
            <a:avLst/>
            <a:gdLst/>
            <a:ahLst/>
            <a:cxnLst/>
            <a:rect l="0" t="0" r="0" b="0"/>
            <a:pathLst>
              <a:path w="5714" h="18414" extrusionOk="0">
                <a:moveTo>
                  <a:pt x="0" y="0"/>
                </a:moveTo>
                <a:lnTo>
                  <a:pt x="0" y="666"/>
                </a:lnTo>
                <a:lnTo>
                  <a:pt x="639" y="666"/>
                </a:lnTo>
                <a:lnTo>
                  <a:pt x="639" y="1618"/>
                </a:lnTo>
                <a:lnTo>
                  <a:pt x="1199" y="2379"/>
                </a:lnTo>
                <a:lnTo>
                  <a:pt x="1199" y="3046"/>
                </a:lnTo>
                <a:lnTo>
                  <a:pt x="1839" y="3046"/>
                </a:lnTo>
                <a:lnTo>
                  <a:pt x="1839" y="3807"/>
                </a:lnTo>
                <a:lnTo>
                  <a:pt x="1839" y="4474"/>
                </a:lnTo>
                <a:lnTo>
                  <a:pt x="2398" y="4474"/>
                </a:lnTo>
                <a:lnTo>
                  <a:pt x="2398" y="5140"/>
                </a:lnTo>
                <a:lnTo>
                  <a:pt x="2398" y="5902"/>
                </a:lnTo>
                <a:lnTo>
                  <a:pt x="2958" y="5902"/>
                </a:lnTo>
                <a:lnTo>
                  <a:pt x="2958" y="6568"/>
                </a:lnTo>
                <a:lnTo>
                  <a:pt x="2958" y="7330"/>
                </a:lnTo>
                <a:lnTo>
                  <a:pt x="3598" y="7996"/>
                </a:lnTo>
                <a:lnTo>
                  <a:pt x="3598" y="8758"/>
                </a:lnTo>
                <a:lnTo>
                  <a:pt x="3598" y="9424"/>
                </a:lnTo>
                <a:lnTo>
                  <a:pt x="4158" y="9424"/>
                </a:lnTo>
                <a:lnTo>
                  <a:pt x="4158" y="10186"/>
                </a:lnTo>
                <a:lnTo>
                  <a:pt x="4158" y="10852"/>
                </a:lnTo>
                <a:lnTo>
                  <a:pt x="4158" y="11614"/>
                </a:lnTo>
                <a:lnTo>
                  <a:pt x="4797" y="11614"/>
                </a:lnTo>
                <a:lnTo>
                  <a:pt x="4797" y="12280"/>
                </a:lnTo>
                <a:lnTo>
                  <a:pt x="4797" y="12946"/>
                </a:lnTo>
                <a:lnTo>
                  <a:pt x="4797" y="13708"/>
                </a:lnTo>
                <a:lnTo>
                  <a:pt x="4797" y="14374"/>
                </a:lnTo>
                <a:lnTo>
                  <a:pt x="5357" y="14374"/>
                </a:lnTo>
                <a:lnTo>
                  <a:pt x="5357" y="15136"/>
                </a:lnTo>
                <a:lnTo>
                  <a:pt x="5357" y="15802"/>
                </a:lnTo>
                <a:lnTo>
                  <a:pt x="5357" y="16564"/>
                </a:lnTo>
                <a:lnTo>
                  <a:pt x="5357" y="17230"/>
                </a:lnTo>
                <a:lnTo>
                  <a:pt x="5357" y="179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1" name="Shape 5641"/>
          <p:cNvSpPr/>
          <p:nvPr/>
        </p:nvSpPr>
        <p:spPr>
          <a:xfrm>
            <a:off x="3223063" y="363469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2" name="Shape 5642"/>
          <p:cNvSpPr/>
          <p:nvPr/>
        </p:nvSpPr>
        <p:spPr>
          <a:xfrm>
            <a:off x="3223063" y="366068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3" name="Shape 5643"/>
          <p:cNvSpPr/>
          <p:nvPr/>
        </p:nvSpPr>
        <p:spPr>
          <a:xfrm>
            <a:off x="3223063" y="3686388"/>
            <a:ext cx="0" cy="20320"/>
          </a:xfrm>
          <a:custGeom>
            <a:avLst/>
            <a:gdLst/>
            <a:ahLst/>
            <a:cxnLst/>
            <a:rect l="0" t="0" r="0" b="0"/>
            <a:pathLst>
              <a:path w="120000" h="20320" extrusionOk="0">
                <a:moveTo>
                  <a:pt x="0" y="9948"/>
                </a:moveTo>
                <a:lnTo>
                  <a:pt x="0" y="9948"/>
                </a:lnTo>
              </a:path>
            </a:pathLst>
          </a:custGeom>
          <a:noFill/>
          <a:ln w="198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4" name="Shape 5644"/>
          <p:cNvSpPr/>
          <p:nvPr/>
        </p:nvSpPr>
        <p:spPr>
          <a:xfrm>
            <a:off x="3223063" y="371285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5" name="Shape 5645"/>
          <p:cNvSpPr/>
          <p:nvPr/>
        </p:nvSpPr>
        <p:spPr>
          <a:xfrm>
            <a:off x="3223063" y="3738651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6" name="Shape 5646"/>
          <p:cNvSpPr/>
          <p:nvPr/>
        </p:nvSpPr>
        <p:spPr>
          <a:xfrm>
            <a:off x="3223063" y="3764354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7" name="Shape 5647"/>
          <p:cNvSpPr/>
          <p:nvPr/>
        </p:nvSpPr>
        <p:spPr>
          <a:xfrm>
            <a:off x="3223063" y="379015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8" name="Shape 5648"/>
          <p:cNvSpPr/>
          <p:nvPr/>
        </p:nvSpPr>
        <p:spPr>
          <a:xfrm>
            <a:off x="3219464" y="3815951"/>
            <a:ext cx="3810" cy="19050"/>
          </a:xfrm>
          <a:custGeom>
            <a:avLst/>
            <a:gdLst/>
            <a:ahLst/>
            <a:cxnLst/>
            <a:rect l="0" t="0" r="0" b="0"/>
            <a:pathLst>
              <a:path w="3810" h="19050" extrusionOk="0">
                <a:moveTo>
                  <a:pt x="3598" y="0"/>
                </a:moveTo>
                <a:lnTo>
                  <a:pt x="3598" y="666"/>
                </a:lnTo>
                <a:lnTo>
                  <a:pt x="3598" y="1332"/>
                </a:lnTo>
                <a:lnTo>
                  <a:pt x="3598" y="2094"/>
                </a:lnTo>
                <a:lnTo>
                  <a:pt x="3598" y="2760"/>
                </a:lnTo>
                <a:lnTo>
                  <a:pt x="3598" y="3522"/>
                </a:lnTo>
                <a:lnTo>
                  <a:pt x="3598" y="4188"/>
                </a:lnTo>
                <a:lnTo>
                  <a:pt x="3598" y="4950"/>
                </a:lnTo>
                <a:lnTo>
                  <a:pt x="3598" y="5616"/>
                </a:lnTo>
                <a:lnTo>
                  <a:pt x="3598" y="5616"/>
                </a:lnTo>
                <a:lnTo>
                  <a:pt x="2958" y="6378"/>
                </a:lnTo>
                <a:lnTo>
                  <a:pt x="2958" y="7044"/>
                </a:lnTo>
                <a:lnTo>
                  <a:pt x="2958" y="7806"/>
                </a:lnTo>
                <a:lnTo>
                  <a:pt x="2958" y="8472"/>
                </a:lnTo>
                <a:lnTo>
                  <a:pt x="2958" y="9138"/>
                </a:lnTo>
                <a:lnTo>
                  <a:pt x="2958" y="9900"/>
                </a:lnTo>
                <a:lnTo>
                  <a:pt x="2398" y="9900"/>
                </a:lnTo>
                <a:lnTo>
                  <a:pt x="2398" y="10566"/>
                </a:lnTo>
                <a:lnTo>
                  <a:pt x="2398" y="11328"/>
                </a:lnTo>
                <a:lnTo>
                  <a:pt x="2398" y="11994"/>
                </a:lnTo>
                <a:lnTo>
                  <a:pt x="2398" y="12756"/>
                </a:lnTo>
                <a:lnTo>
                  <a:pt x="1759" y="12756"/>
                </a:lnTo>
                <a:lnTo>
                  <a:pt x="1759" y="13422"/>
                </a:lnTo>
                <a:lnTo>
                  <a:pt x="1759" y="14374"/>
                </a:lnTo>
                <a:lnTo>
                  <a:pt x="1759" y="15041"/>
                </a:lnTo>
                <a:lnTo>
                  <a:pt x="1759" y="15041"/>
                </a:lnTo>
                <a:lnTo>
                  <a:pt x="1199" y="15041"/>
                </a:lnTo>
                <a:lnTo>
                  <a:pt x="1199" y="15802"/>
                </a:lnTo>
                <a:lnTo>
                  <a:pt x="1199" y="16469"/>
                </a:lnTo>
                <a:lnTo>
                  <a:pt x="559" y="17230"/>
                </a:lnTo>
                <a:lnTo>
                  <a:pt x="559" y="17897"/>
                </a:lnTo>
                <a:lnTo>
                  <a:pt x="559" y="18658"/>
                </a:lnTo>
                <a:lnTo>
                  <a:pt x="0" y="1865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9" name="Shape 5649"/>
          <p:cNvSpPr/>
          <p:nvPr/>
        </p:nvSpPr>
        <p:spPr>
          <a:xfrm>
            <a:off x="3205550" y="3840226"/>
            <a:ext cx="12065" cy="13970"/>
          </a:xfrm>
          <a:custGeom>
            <a:avLst/>
            <a:gdLst/>
            <a:ahLst/>
            <a:cxnLst/>
            <a:rect l="0" t="0" r="0" b="0"/>
            <a:pathLst>
              <a:path w="12064" h="13970" extrusionOk="0">
                <a:moveTo>
                  <a:pt x="11515" y="0"/>
                </a:moveTo>
                <a:lnTo>
                  <a:pt x="11515" y="761"/>
                </a:lnTo>
                <a:lnTo>
                  <a:pt x="11515" y="761"/>
                </a:lnTo>
                <a:lnTo>
                  <a:pt x="10715" y="761"/>
                </a:lnTo>
                <a:lnTo>
                  <a:pt x="10715" y="1427"/>
                </a:lnTo>
                <a:lnTo>
                  <a:pt x="10155" y="1427"/>
                </a:lnTo>
                <a:lnTo>
                  <a:pt x="10155" y="2189"/>
                </a:lnTo>
                <a:lnTo>
                  <a:pt x="10155" y="2855"/>
                </a:lnTo>
                <a:lnTo>
                  <a:pt x="9516" y="2855"/>
                </a:lnTo>
                <a:lnTo>
                  <a:pt x="9516" y="3617"/>
                </a:lnTo>
                <a:lnTo>
                  <a:pt x="9516" y="3617"/>
                </a:lnTo>
                <a:lnTo>
                  <a:pt x="8956" y="3617"/>
                </a:lnTo>
                <a:lnTo>
                  <a:pt x="8956" y="4283"/>
                </a:lnTo>
                <a:lnTo>
                  <a:pt x="8396" y="4283"/>
                </a:lnTo>
                <a:lnTo>
                  <a:pt x="8396" y="4950"/>
                </a:lnTo>
                <a:lnTo>
                  <a:pt x="7756" y="4950"/>
                </a:lnTo>
                <a:lnTo>
                  <a:pt x="7756" y="5711"/>
                </a:lnTo>
                <a:lnTo>
                  <a:pt x="7756" y="5711"/>
                </a:lnTo>
                <a:lnTo>
                  <a:pt x="5997" y="7806"/>
                </a:lnTo>
                <a:lnTo>
                  <a:pt x="5997" y="8567"/>
                </a:lnTo>
                <a:lnTo>
                  <a:pt x="5357" y="8567"/>
                </a:lnTo>
                <a:lnTo>
                  <a:pt x="5357" y="8567"/>
                </a:lnTo>
                <a:lnTo>
                  <a:pt x="3598" y="9995"/>
                </a:lnTo>
                <a:lnTo>
                  <a:pt x="3598" y="10662"/>
                </a:lnTo>
                <a:lnTo>
                  <a:pt x="2958" y="10662"/>
                </a:lnTo>
                <a:lnTo>
                  <a:pt x="2958" y="11328"/>
                </a:lnTo>
                <a:lnTo>
                  <a:pt x="2398" y="11328"/>
                </a:lnTo>
                <a:lnTo>
                  <a:pt x="2398" y="12090"/>
                </a:lnTo>
                <a:lnTo>
                  <a:pt x="1839" y="12090"/>
                </a:lnTo>
                <a:lnTo>
                  <a:pt x="1199" y="12090"/>
                </a:lnTo>
                <a:lnTo>
                  <a:pt x="1199" y="12756"/>
                </a:lnTo>
                <a:lnTo>
                  <a:pt x="639" y="12756"/>
                </a:lnTo>
                <a:lnTo>
                  <a:pt x="639" y="13517"/>
                </a:lnTo>
                <a:lnTo>
                  <a:pt x="0" y="1351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0" name="Shape 5650"/>
          <p:cNvSpPr/>
          <p:nvPr/>
        </p:nvSpPr>
        <p:spPr>
          <a:xfrm>
            <a:off x="3185159" y="3856790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15673" y="0"/>
                </a:moveTo>
                <a:lnTo>
                  <a:pt x="15673" y="761"/>
                </a:lnTo>
                <a:lnTo>
                  <a:pt x="15033" y="761"/>
                </a:lnTo>
                <a:lnTo>
                  <a:pt x="14473" y="761"/>
                </a:lnTo>
                <a:lnTo>
                  <a:pt x="13834" y="761"/>
                </a:lnTo>
                <a:lnTo>
                  <a:pt x="13834" y="1427"/>
                </a:lnTo>
                <a:lnTo>
                  <a:pt x="13274" y="1427"/>
                </a:lnTo>
                <a:lnTo>
                  <a:pt x="12634" y="1427"/>
                </a:lnTo>
                <a:lnTo>
                  <a:pt x="12634" y="2094"/>
                </a:lnTo>
                <a:lnTo>
                  <a:pt x="12074" y="2094"/>
                </a:lnTo>
                <a:lnTo>
                  <a:pt x="11515" y="2094"/>
                </a:lnTo>
                <a:lnTo>
                  <a:pt x="10875" y="2094"/>
                </a:lnTo>
                <a:lnTo>
                  <a:pt x="10875" y="2855"/>
                </a:lnTo>
                <a:lnTo>
                  <a:pt x="10315" y="2855"/>
                </a:lnTo>
                <a:lnTo>
                  <a:pt x="9675" y="2855"/>
                </a:lnTo>
                <a:lnTo>
                  <a:pt x="9116" y="2855"/>
                </a:lnTo>
                <a:lnTo>
                  <a:pt x="8476" y="2855"/>
                </a:lnTo>
                <a:lnTo>
                  <a:pt x="8476" y="2855"/>
                </a:lnTo>
                <a:lnTo>
                  <a:pt x="8476" y="3522"/>
                </a:lnTo>
                <a:lnTo>
                  <a:pt x="4718" y="3522"/>
                </a:lnTo>
                <a:lnTo>
                  <a:pt x="4718" y="4283"/>
                </a:lnTo>
                <a:lnTo>
                  <a:pt x="4158" y="4283"/>
                </a:lnTo>
                <a:lnTo>
                  <a:pt x="3518" y="4283"/>
                </a:lnTo>
                <a:lnTo>
                  <a:pt x="2958" y="4283"/>
                </a:lnTo>
                <a:lnTo>
                  <a:pt x="2319" y="4283"/>
                </a:lnTo>
                <a:lnTo>
                  <a:pt x="1759" y="4283"/>
                </a:lnTo>
                <a:lnTo>
                  <a:pt x="1119" y="4283"/>
                </a:lnTo>
                <a:lnTo>
                  <a:pt x="559" y="4283"/>
                </a:lnTo>
                <a:lnTo>
                  <a:pt x="0" y="428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1" name="Shape 5651"/>
          <p:cNvSpPr/>
          <p:nvPr/>
        </p:nvSpPr>
        <p:spPr>
          <a:xfrm>
            <a:off x="3163488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2" name="Shape 5652"/>
          <p:cNvSpPr/>
          <p:nvPr/>
        </p:nvSpPr>
        <p:spPr>
          <a:xfrm>
            <a:off x="3141817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3" name="Shape 5653"/>
          <p:cNvSpPr/>
          <p:nvPr/>
        </p:nvSpPr>
        <p:spPr>
          <a:xfrm>
            <a:off x="3120226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4" name="Shape 5654"/>
          <p:cNvSpPr/>
          <p:nvPr/>
        </p:nvSpPr>
        <p:spPr>
          <a:xfrm>
            <a:off x="3097995" y="3861074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5" name="Shape 5655"/>
          <p:cNvSpPr/>
          <p:nvPr/>
        </p:nvSpPr>
        <p:spPr>
          <a:xfrm>
            <a:off x="3076324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6" name="Shape 5656"/>
          <p:cNvSpPr/>
          <p:nvPr/>
        </p:nvSpPr>
        <p:spPr>
          <a:xfrm>
            <a:off x="3054893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7" name="Shape 5657"/>
          <p:cNvSpPr/>
          <p:nvPr/>
        </p:nvSpPr>
        <p:spPr>
          <a:xfrm>
            <a:off x="3033222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153" y="0"/>
                </a:moveTo>
                <a:lnTo>
                  <a:pt x="1615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8" name="Shape 5658"/>
          <p:cNvSpPr/>
          <p:nvPr/>
        </p:nvSpPr>
        <p:spPr>
          <a:xfrm>
            <a:off x="3011631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9" name="Shape 5659"/>
          <p:cNvSpPr/>
          <p:nvPr/>
        </p:nvSpPr>
        <p:spPr>
          <a:xfrm>
            <a:off x="2989960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0" name="Shape 5660"/>
          <p:cNvSpPr/>
          <p:nvPr/>
        </p:nvSpPr>
        <p:spPr>
          <a:xfrm>
            <a:off x="2968369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1" name="Shape 5661"/>
          <p:cNvSpPr/>
          <p:nvPr/>
        </p:nvSpPr>
        <p:spPr>
          <a:xfrm>
            <a:off x="2946698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2" name="Shape 5662"/>
          <p:cNvSpPr/>
          <p:nvPr/>
        </p:nvSpPr>
        <p:spPr>
          <a:xfrm>
            <a:off x="2925107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3" name="Shape 5663"/>
          <p:cNvSpPr/>
          <p:nvPr/>
        </p:nvSpPr>
        <p:spPr>
          <a:xfrm>
            <a:off x="2903436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4" name="Shape 5664"/>
          <p:cNvSpPr/>
          <p:nvPr/>
        </p:nvSpPr>
        <p:spPr>
          <a:xfrm>
            <a:off x="2881765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5" name="Shape 5665"/>
          <p:cNvSpPr/>
          <p:nvPr/>
        </p:nvSpPr>
        <p:spPr>
          <a:xfrm>
            <a:off x="2859535" y="3861074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6" name="Shape 5666"/>
          <p:cNvSpPr/>
          <p:nvPr/>
        </p:nvSpPr>
        <p:spPr>
          <a:xfrm>
            <a:off x="2837944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7" name="Shape 5667"/>
          <p:cNvSpPr/>
          <p:nvPr/>
        </p:nvSpPr>
        <p:spPr>
          <a:xfrm>
            <a:off x="2816273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8" name="Shape 5668"/>
          <p:cNvSpPr/>
          <p:nvPr/>
        </p:nvSpPr>
        <p:spPr>
          <a:xfrm>
            <a:off x="2794682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9" name="Shape 5669"/>
          <p:cNvSpPr/>
          <p:nvPr/>
        </p:nvSpPr>
        <p:spPr>
          <a:xfrm>
            <a:off x="2773011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0" name="Shape 5670"/>
          <p:cNvSpPr/>
          <p:nvPr/>
        </p:nvSpPr>
        <p:spPr>
          <a:xfrm>
            <a:off x="2751580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1" name="Shape 5671"/>
          <p:cNvSpPr/>
          <p:nvPr/>
        </p:nvSpPr>
        <p:spPr>
          <a:xfrm>
            <a:off x="2729909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2" name="Shape 5672"/>
          <p:cNvSpPr/>
          <p:nvPr/>
        </p:nvSpPr>
        <p:spPr>
          <a:xfrm>
            <a:off x="2708318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3" name="Shape 5673"/>
          <p:cNvSpPr/>
          <p:nvPr/>
        </p:nvSpPr>
        <p:spPr>
          <a:xfrm>
            <a:off x="2686647" y="386107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4" name="Shape 5674"/>
          <p:cNvSpPr/>
          <p:nvPr/>
        </p:nvSpPr>
        <p:spPr>
          <a:xfrm>
            <a:off x="2665056" y="3858885"/>
            <a:ext cx="16510" cy="2540"/>
          </a:xfrm>
          <a:custGeom>
            <a:avLst/>
            <a:gdLst/>
            <a:ahLst/>
            <a:cxnLst/>
            <a:rect l="0" t="0" r="0" b="0"/>
            <a:pathLst>
              <a:path w="16510" h="2539" extrusionOk="0">
                <a:moveTo>
                  <a:pt x="16233" y="2189"/>
                </a:moveTo>
                <a:lnTo>
                  <a:pt x="10715" y="2189"/>
                </a:lnTo>
                <a:lnTo>
                  <a:pt x="10075" y="2189"/>
                </a:lnTo>
                <a:lnTo>
                  <a:pt x="9516" y="2189"/>
                </a:lnTo>
                <a:lnTo>
                  <a:pt x="8876" y="2189"/>
                </a:lnTo>
                <a:lnTo>
                  <a:pt x="8316" y="2189"/>
                </a:lnTo>
                <a:lnTo>
                  <a:pt x="7676" y="2189"/>
                </a:lnTo>
                <a:lnTo>
                  <a:pt x="7117" y="2189"/>
                </a:lnTo>
                <a:lnTo>
                  <a:pt x="6477" y="2189"/>
                </a:lnTo>
                <a:lnTo>
                  <a:pt x="5917" y="2189"/>
                </a:lnTo>
                <a:lnTo>
                  <a:pt x="5357" y="1427"/>
                </a:lnTo>
                <a:lnTo>
                  <a:pt x="2319" y="761"/>
                </a:lnTo>
                <a:lnTo>
                  <a:pt x="1759" y="761"/>
                </a:lnTo>
                <a:lnTo>
                  <a:pt x="1119" y="761"/>
                </a:lnTo>
                <a:lnTo>
                  <a:pt x="559" y="761"/>
                </a:lnTo>
                <a:lnTo>
                  <a:pt x="0" y="7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5" name="Shape 5675"/>
          <p:cNvSpPr/>
          <p:nvPr/>
        </p:nvSpPr>
        <p:spPr>
          <a:xfrm>
            <a:off x="2646983" y="3845176"/>
            <a:ext cx="13335" cy="12065"/>
          </a:xfrm>
          <a:custGeom>
            <a:avLst/>
            <a:gdLst/>
            <a:ahLst/>
            <a:cxnLst/>
            <a:rect l="0" t="0" r="0" b="0"/>
            <a:pathLst>
              <a:path w="13335" h="12064" extrusionOk="0">
                <a:moveTo>
                  <a:pt x="12714" y="11614"/>
                </a:moveTo>
                <a:lnTo>
                  <a:pt x="12074" y="11614"/>
                </a:lnTo>
                <a:lnTo>
                  <a:pt x="12074" y="11614"/>
                </a:lnTo>
                <a:lnTo>
                  <a:pt x="9516" y="9519"/>
                </a:lnTo>
                <a:lnTo>
                  <a:pt x="8876" y="9519"/>
                </a:lnTo>
                <a:lnTo>
                  <a:pt x="8316" y="9519"/>
                </a:lnTo>
                <a:lnTo>
                  <a:pt x="8316" y="8567"/>
                </a:lnTo>
                <a:lnTo>
                  <a:pt x="7676" y="8567"/>
                </a:lnTo>
                <a:lnTo>
                  <a:pt x="7676" y="7806"/>
                </a:lnTo>
                <a:lnTo>
                  <a:pt x="7117" y="7806"/>
                </a:lnTo>
                <a:lnTo>
                  <a:pt x="6557" y="7806"/>
                </a:lnTo>
                <a:lnTo>
                  <a:pt x="6557" y="7139"/>
                </a:lnTo>
                <a:lnTo>
                  <a:pt x="5917" y="7139"/>
                </a:lnTo>
                <a:lnTo>
                  <a:pt x="5917" y="7139"/>
                </a:lnTo>
                <a:lnTo>
                  <a:pt x="5357" y="5711"/>
                </a:lnTo>
                <a:lnTo>
                  <a:pt x="4718" y="5711"/>
                </a:lnTo>
                <a:lnTo>
                  <a:pt x="4158" y="5711"/>
                </a:lnTo>
                <a:lnTo>
                  <a:pt x="4158" y="5045"/>
                </a:lnTo>
                <a:lnTo>
                  <a:pt x="3518" y="5045"/>
                </a:lnTo>
                <a:lnTo>
                  <a:pt x="3518" y="4283"/>
                </a:lnTo>
                <a:lnTo>
                  <a:pt x="0" y="7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6" name="Shape 5676"/>
          <p:cNvSpPr/>
          <p:nvPr/>
        </p:nvSpPr>
        <p:spPr>
          <a:xfrm>
            <a:off x="2638027" y="3822329"/>
            <a:ext cx="6350" cy="18415"/>
          </a:xfrm>
          <a:custGeom>
            <a:avLst/>
            <a:gdLst/>
            <a:ahLst/>
            <a:cxnLst/>
            <a:rect l="0" t="0" r="0" b="0"/>
            <a:pathLst>
              <a:path w="6350" h="18414" extrusionOk="0">
                <a:moveTo>
                  <a:pt x="5917" y="17897"/>
                </a:moveTo>
                <a:lnTo>
                  <a:pt x="5357" y="17897"/>
                </a:lnTo>
                <a:lnTo>
                  <a:pt x="5357" y="17230"/>
                </a:lnTo>
                <a:lnTo>
                  <a:pt x="5357" y="16469"/>
                </a:lnTo>
                <a:lnTo>
                  <a:pt x="4797" y="16469"/>
                </a:lnTo>
                <a:lnTo>
                  <a:pt x="4797" y="15802"/>
                </a:lnTo>
                <a:lnTo>
                  <a:pt x="4158" y="15041"/>
                </a:lnTo>
                <a:lnTo>
                  <a:pt x="4158" y="14374"/>
                </a:lnTo>
                <a:lnTo>
                  <a:pt x="3598" y="14374"/>
                </a:lnTo>
                <a:lnTo>
                  <a:pt x="3598" y="13708"/>
                </a:lnTo>
                <a:lnTo>
                  <a:pt x="3598" y="12946"/>
                </a:lnTo>
                <a:lnTo>
                  <a:pt x="2958" y="12280"/>
                </a:lnTo>
                <a:lnTo>
                  <a:pt x="2958" y="11518"/>
                </a:lnTo>
                <a:lnTo>
                  <a:pt x="2958" y="10852"/>
                </a:lnTo>
                <a:lnTo>
                  <a:pt x="2398" y="10852"/>
                </a:lnTo>
                <a:lnTo>
                  <a:pt x="2398" y="10090"/>
                </a:lnTo>
                <a:lnTo>
                  <a:pt x="2398" y="9424"/>
                </a:lnTo>
                <a:lnTo>
                  <a:pt x="1759" y="9424"/>
                </a:lnTo>
                <a:lnTo>
                  <a:pt x="1199" y="7044"/>
                </a:lnTo>
                <a:lnTo>
                  <a:pt x="1199" y="6378"/>
                </a:lnTo>
                <a:lnTo>
                  <a:pt x="1199" y="5616"/>
                </a:lnTo>
                <a:lnTo>
                  <a:pt x="1199" y="4950"/>
                </a:lnTo>
                <a:lnTo>
                  <a:pt x="1199" y="4188"/>
                </a:lnTo>
                <a:lnTo>
                  <a:pt x="559" y="4188"/>
                </a:lnTo>
                <a:lnTo>
                  <a:pt x="559" y="3522"/>
                </a:lnTo>
                <a:lnTo>
                  <a:pt x="559" y="2760"/>
                </a:lnTo>
                <a:lnTo>
                  <a:pt x="559" y="2094"/>
                </a:lnTo>
                <a:lnTo>
                  <a:pt x="559" y="1427"/>
                </a:lnTo>
                <a:lnTo>
                  <a:pt x="0" y="1427"/>
                </a:lnTo>
                <a:lnTo>
                  <a:pt x="0" y="66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7" name="Shape 5677"/>
          <p:cNvSpPr/>
          <p:nvPr/>
        </p:nvSpPr>
        <p:spPr>
          <a:xfrm>
            <a:off x="2638027" y="3796531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8" name="Shape 5678"/>
          <p:cNvSpPr/>
          <p:nvPr/>
        </p:nvSpPr>
        <p:spPr>
          <a:xfrm>
            <a:off x="2638027" y="377073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9" name="Shape 5679"/>
          <p:cNvSpPr/>
          <p:nvPr/>
        </p:nvSpPr>
        <p:spPr>
          <a:xfrm>
            <a:off x="2638027" y="3745029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0" name="Shape 5680"/>
          <p:cNvSpPr/>
          <p:nvPr/>
        </p:nvSpPr>
        <p:spPr>
          <a:xfrm>
            <a:off x="2638027" y="3718564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1" name="Shape 5681"/>
          <p:cNvSpPr/>
          <p:nvPr/>
        </p:nvSpPr>
        <p:spPr>
          <a:xfrm>
            <a:off x="2638027" y="369276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2" name="Shape 5682"/>
          <p:cNvSpPr/>
          <p:nvPr/>
        </p:nvSpPr>
        <p:spPr>
          <a:xfrm>
            <a:off x="2638027" y="366706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3" name="Shape 5683"/>
          <p:cNvSpPr/>
          <p:nvPr/>
        </p:nvSpPr>
        <p:spPr>
          <a:xfrm>
            <a:off x="2638027" y="3641264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4" name="Shape 5684"/>
          <p:cNvSpPr txBox="1"/>
          <p:nvPr/>
        </p:nvSpPr>
        <p:spPr>
          <a:xfrm>
            <a:off x="2679304" y="3643425"/>
            <a:ext cx="504825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85" name="Shape 5685"/>
          <p:cNvSpPr/>
          <p:nvPr/>
        </p:nvSpPr>
        <p:spPr>
          <a:xfrm>
            <a:off x="2638027" y="4258997"/>
            <a:ext cx="585470" cy="271780"/>
          </a:xfrm>
          <a:custGeom>
            <a:avLst/>
            <a:gdLst/>
            <a:ahLst/>
            <a:cxnLst/>
            <a:rect l="0" t="0" r="0" b="0"/>
            <a:pathLst>
              <a:path w="585469" h="271779" extrusionOk="0">
                <a:moveTo>
                  <a:pt x="547131" y="0"/>
                </a:moveTo>
                <a:lnTo>
                  <a:pt x="37744" y="0"/>
                </a:lnTo>
                <a:lnTo>
                  <a:pt x="22940" y="3648"/>
                </a:lnTo>
                <a:lnTo>
                  <a:pt x="10955" y="13553"/>
                </a:lnTo>
                <a:lnTo>
                  <a:pt x="2928" y="28152"/>
                </a:lnTo>
                <a:lnTo>
                  <a:pt x="0" y="45884"/>
                </a:lnTo>
                <a:lnTo>
                  <a:pt x="0" y="226378"/>
                </a:lnTo>
                <a:lnTo>
                  <a:pt x="2928" y="244001"/>
                </a:lnTo>
                <a:lnTo>
                  <a:pt x="10955" y="258269"/>
                </a:lnTo>
                <a:lnTo>
                  <a:pt x="22940" y="267824"/>
                </a:lnTo>
                <a:lnTo>
                  <a:pt x="37744" y="271311"/>
                </a:lnTo>
                <a:lnTo>
                  <a:pt x="547131" y="271311"/>
                </a:lnTo>
                <a:lnTo>
                  <a:pt x="561926" y="267824"/>
                </a:lnTo>
                <a:lnTo>
                  <a:pt x="573970" y="258269"/>
                </a:lnTo>
                <a:lnTo>
                  <a:pt x="582070" y="244001"/>
                </a:lnTo>
                <a:lnTo>
                  <a:pt x="585035" y="226378"/>
                </a:lnTo>
                <a:lnTo>
                  <a:pt x="585035" y="45884"/>
                </a:lnTo>
                <a:lnTo>
                  <a:pt x="582070" y="28152"/>
                </a:lnTo>
                <a:lnTo>
                  <a:pt x="573970" y="13553"/>
                </a:lnTo>
                <a:lnTo>
                  <a:pt x="561926" y="3648"/>
                </a:lnTo>
                <a:lnTo>
                  <a:pt x="5471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6" name="Shape 5686"/>
          <p:cNvSpPr/>
          <p:nvPr/>
        </p:nvSpPr>
        <p:spPr>
          <a:xfrm>
            <a:off x="2638027" y="4285462"/>
            <a:ext cx="3175" cy="19685"/>
          </a:xfrm>
          <a:custGeom>
            <a:avLst/>
            <a:gdLst/>
            <a:ahLst/>
            <a:cxnLst/>
            <a:rect l="0" t="0" r="0" b="0"/>
            <a:pathLst>
              <a:path w="3175" h="19685" extrusionOk="0">
                <a:moveTo>
                  <a:pt x="0" y="19420"/>
                </a:moveTo>
                <a:lnTo>
                  <a:pt x="0" y="18658"/>
                </a:lnTo>
                <a:lnTo>
                  <a:pt x="0" y="17992"/>
                </a:lnTo>
                <a:lnTo>
                  <a:pt x="0" y="17230"/>
                </a:lnTo>
                <a:lnTo>
                  <a:pt x="0" y="16564"/>
                </a:lnTo>
                <a:lnTo>
                  <a:pt x="0" y="15897"/>
                </a:lnTo>
                <a:lnTo>
                  <a:pt x="0" y="15136"/>
                </a:lnTo>
                <a:lnTo>
                  <a:pt x="0" y="14469"/>
                </a:lnTo>
                <a:lnTo>
                  <a:pt x="0" y="13708"/>
                </a:lnTo>
                <a:lnTo>
                  <a:pt x="0" y="13041"/>
                </a:lnTo>
                <a:lnTo>
                  <a:pt x="0" y="12280"/>
                </a:lnTo>
                <a:lnTo>
                  <a:pt x="0" y="11614"/>
                </a:lnTo>
                <a:lnTo>
                  <a:pt x="559" y="11614"/>
                </a:lnTo>
                <a:lnTo>
                  <a:pt x="559" y="8091"/>
                </a:lnTo>
                <a:lnTo>
                  <a:pt x="1199" y="8091"/>
                </a:lnTo>
                <a:lnTo>
                  <a:pt x="1199" y="5902"/>
                </a:lnTo>
                <a:lnTo>
                  <a:pt x="1759" y="5902"/>
                </a:lnTo>
                <a:lnTo>
                  <a:pt x="1759" y="4950"/>
                </a:lnTo>
                <a:lnTo>
                  <a:pt x="1759" y="4283"/>
                </a:lnTo>
                <a:lnTo>
                  <a:pt x="1759" y="3522"/>
                </a:lnTo>
                <a:lnTo>
                  <a:pt x="2398" y="3522"/>
                </a:lnTo>
                <a:lnTo>
                  <a:pt x="2398" y="2855"/>
                </a:lnTo>
                <a:lnTo>
                  <a:pt x="2398" y="2189"/>
                </a:lnTo>
                <a:lnTo>
                  <a:pt x="2398" y="1427"/>
                </a:lnTo>
                <a:lnTo>
                  <a:pt x="2958" y="1427"/>
                </a:lnTo>
                <a:lnTo>
                  <a:pt x="2958" y="761"/>
                </a:lnTo>
                <a:lnTo>
                  <a:pt x="295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7" name="Shape 5687"/>
          <p:cNvSpPr/>
          <p:nvPr/>
        </p:nvSpPr>
        <p:spPr>
          <a:xfrm>
            <a:off x="2643945" y="4267089"/>
            <a:ext cx="11430" cy="13335"/>
          </a:xfrm>
          <a:custGeom>
            <a:avLst/>
            <a:gdLst/>
            <a:ahLst/>
            <a:cxnLst/>
            <a:rect l="0" t="0" r="0" b="0"/>
            <a:pathLst>
              <a:path w="11430" h="13335" extrusionOk="0">
                <a:moveTo>
                  <a:pt x="0" y="12756"/>
                </a:moveTo>
                <a:lnTo>
                  <a:pt x="0" y="11994"/>
                </a:lnTo>
                <a:lnTo>
                  <a:pt x="639" y="11994"/>
                </a:lnTo>
                <a:lnTo>
                  <a:pt x="639" y="11328"/>
                </a:lnTo>
                <a:lnTo>
                  <a:pt x="1199" y="11328"/>
                </a:lnTo>
                <a:lnTo>
                  <a:pt x="1199" y="10566"/>
                </a:lnTo>
                <a:lnTo>
                  <a:pt x="1199" y="10566"/>
                </a:lnTo>
                <a:lnTo>
                  <a:pt x="1839" y="9900"/>
                </a:lnTo>
                <a:lnTo>
                  <a:pt x="1839" y="9138"/>
                </a:lnTo>
                <a:lnTo>
                  <a:pt x="2398" y="9138"/>
                </a:lnTo>
                <a:lnTo>
                  <a:pt x="2398" y="8472"/>
                </a:lnTo>
                <a:lnTo>
                  <a:pt x="3038" y="8472"/>
                </a:lnTo>
                <a:lnTo>
                  <a:pt x="3038" y="7806"/>
                </a:lnTo>
                <a:lnTo>
                  <a:pt x="3598" y="7806"/>
                </a:lnTo>
                <a:lnTo>
                  <a:pt x="3598" y="7044"/>
                </a:lnTo>
                <a:lnTo>
                  <a:pt x="4238" y="7044"/>
                </a:lnTo>
                <a:lnTo>
                  <a:pt x="4238" y="6378"/>
                </a:lnTo>
                <a:lnTo>
                  <a:pt x="4797" y="5616"/>
                </a:lnTo>
                <a:lnTo>
                  <a:pt x="5357" y="5616"/>
                </a:lnTo>
                <a:lnTo>
                  <a:pt x="5357" y="4950"/>
                </a:lnTo>
                <a:lnTo>
                  <a:pt x="5997" y="4950"/>
                </a:lnTo>
                <a:lnTo>
                  <a:pt x="5997" y="4188"/>
                </a:lnTo>
                <a:lnTo>
                  <a:pt x="6557" y="4188"/>
                </a:lnTo>
                <a:lnTo>
                  <a:pt x="6557" y="3522"/>
                </a:lnTo>
                <a:lnTo>
                  <a:pt x="7196" y="3522"/>
                </a:lnTo>
                <a:lnTo>
                  <a:pt x="7196" y="2760"/>
                </a:lnTo>
                <a:lnTo>
                  <a:pt x="7756" y="2760"/>
                </a:lnTo>
                <a:lnTo>
                  <a:pt x="7756" y="2094"/>
                </a:lnTo>
                <a:lnTo>
                  <a:pt x="8396" y="2094"/>
                </a:lnTo>
                <a:lnTo>
                  <a:pt x="8396" y="1332"/>
                </a:lnTo>
                <a:lnTo>
                  <a:pt x="8956" y="1332"/>
                </a:lnTo>
                <a:lnTo>
                  <a:pt x="9595" y="1332"/>
                </a:lnTo>
                <a:lnTo>
                  <a:pt x="9595" y="666"/>
                </a:lnTo>
                <a:lnTo>
                  <a:pt x="10155" y="666"/>
                </a:lnTo>
                <a:lnTo>
                  <a:pt x="10155" y="0"/>
                </a:lnTo>
                <a:lnTo>
                  <a:pt x="10715" y="0"/>
                </a:lnTo>
                <a:lnTo>
                  <a:pt x="1135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8" name="Shape 5688"/>
          <p:cNvSpPr/>
          <p:nvPr/>
        </p:nvSpPr>
        <p:spPr>
          <a:xfrm>
            <a:off x="2660258" y="4258997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0" y="4283"/>
                </a:moveTo>
                <a:lnTo>
                  <a:pt x="559" y="4283"/>
                </a:lnTo>
                <a:lnTo>
                  <a:pt x="559" y="3522"/>
                </a:lnTo>
                <a:lnTo>
                  <a:pt x="1199" y="3522"/>
                </a:lnTo>
                <a:lnTo>
                  <a:pt x="1759" y="3522"/>
                </a:lnTo>
                <a:lnTo>
                  <a:pt x="2398" y="2855"/>
                </a:lnTo>
                <a:lnTo>
                  <a:pt x="2958" y="2855"/>
                </a:lnTo>
                <a:lnTo>
                  <a:pt x="3598" y="2855"/>
                </a:lnTo>
                <a:lnTo>
                  <a:pt x="3598" y="2189"/>
                </a:lnTo>
                <a:lnTo>
                  <a:pt x="4158" y="2189"/>
                </a:lnTo>
                <a:lnTo>
                  <a:pt x="4797" y="2189"/>
                </a:lnTo>
                <a:lnTo>
                  <a:pt x="5357" y="2189"/>
                </a:lnTo>
                <a:lnTo>
                  <a:pt x="5917" y="2189"/>
                </a:lnTo>
                <a:lnTo>
                  <a:pt x="5917" y="2189"/>
                </a:lnTo>
                <a:lnTo>
                  <a:pt x="5917" y="1427"/>
                </a:lnTo>
                <a:lnTo>
                  <a:pt x="6557" y="1427"/>
                </a:lnTo>
                <a:lnTo>
                  <a:pt x="7117" y="1427"/>
                </a:lnTo>
                <a:lnTo>
                  <a:pt x="7756" y="1427"/>
                </a:lnTo>
                <a:lnTo>
                  <a:pt x="8316" y="1427"/>
                </a:lnTo>
                <a:lnTo>
                  <a:pt x="8316" y="761"/>
                </a:lnTo>
                <a:lnTo>
                  <a:pt x="8956" y="761"/>
                </a:lnTo>
                <a:lnTo>
                  <a:pt x="8956" y="761"/>
                </a:lnTo>
                <a:lnTo>
                  <a:pt x="9516" y="761"/>
                </a:lnTo>
                <a:lnTo>
                  <a:pt x="10155" y="761"/>
                </a:lnTo>
                <a:lnTo>
                  <a:pt x="10715" y="761"/>
                </a:lnTo>
                <a:lnTo>
                  <a:pt x="11275" y="761"/>
                </a:lnTo>
                <a:lnTo>
                  <a:pt x="11915" y="761"/>
                </a:lnTo>
                <a:lnTo>
                  <a:pt x="12474" y="761"/>
                </a:lnTo>
                <a:lnTo>
                  <a:pt x="13114" y="761"/>
                </a:lnTo>
                <a:lnTo>
                  <a:pt x="13674" y="761"/>
                </a:lnTo>
                <a:lnTo>
                  <a:pt x="14314" y="761"/>
                </a:lnTo>
                <a:lnTo>
                  <a:pt x="14873" y="761"/>
                </a:lnTo>
                <a:lnTo>
                  <a:pt x="14873" y="0"/>
                </a:lnTo>
                <a:lnTo>
                  <a:pt x="155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9" name="Shape 5689"/>
          <p:cNvSpPr/>
          <p:nvPr/>
        </p:nvSpPr>
        <p:spPr>
          <a:xfrm>
            <a:off x="2681289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0" name="Shape 5690"/>
          <p:cNvSpPr/>
          <p:nvPr/>
        </p:nvSpPr>
        <p:spPr>
          <a:xfrm>
            <a:off x="2702720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1" name="Shape 5691"/>
          <p:cNvSpPr/>
          <p:nvPr/>
        </p:nvSpPr>
        <p:spPr>
          <a:xfrm>
            <a:off x="2724391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2" name="Shape 5692"/>
          <p:cNvSpPr/>
          <p:nvPr/>
        </p:nvSpPr>
        <p:spPr>
          <a:xfrm>
            <a:off x="2745982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3" name="Shape 5693"/>
          <p:cNvSpPr/>
          <p:nvPr/>
        </p:nvSpPr>
        <p:spPr>
          <a:xfrm>
            <a:off x="2767653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4" name="Shape 5694"/>
          <p:cNvSpPr/>
          <p:nvPr/>
        </p:nvSpPr>
        <p:spPr>
          <a:xfrm>
            <a:off x="2789324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5" name="Shape 5695"/>
          <p:cNvSpPr/>
          <p:nvPr/>
        </p:nvSpPr>
        <p:spPr>
          <a:xfrm>
            <a:off x="2810915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6" name="Shape 5696"/>
          <p:cNvSpPr/>
          <p:nvPr/>
        </p:nvSpPr>
        <p:spPr>
          <a:xfrm>
            <a:off x="2832586" y="4258997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7" name="Shape 5697"/>
          <p:cNvSpPr/>
          <p:nvPr/>
        </p:nvSpPr>
        <p:spPr>
          <a:xfrm>
            <a:off x="2854817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8" name="Shape 5698"/>
          <p:cNvSpPr/>
          <p:nvPr/>
        </p:nvSpPr>
        <p:spPr>
          <a:xfrm>
            <a:off x="2876408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9" name="Shape 5699"/>
          <p:cNvSpPr/>
          <p:nvPr/>
        </p:nvSpPr>
        <p:spPr>
          <a:xfrm>
            <a:off x="2898079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0" name="Shape 5700"/>
          <p:cNvSpPr/>
          <p:nvPr/>
        </p:nvSpPr>
        <p:spPr>
          <a:xfrm>
            <a:off x="2919750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1" name="Shape 5701"/>
          <p:cNvSpPr/>
          <p:nvPr/>
        </p:nvSpPr>
        <p:spPr>
          <a:xfrm>
            <a:off x="2941341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2" name="Shape 5702"/>
          <p:cNvSpPr/>
          <p:nvPr/>
        </p:nvSpPr>
        <p:spPr>
          <a:xfrm>
            <a:off x="2963011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3" name="Shape 5703"/>
          <p:cNvSpPr/>
          <p:nvPr/>
        </p:nvSpPr>
        <p:spPr>
          <a:xfrm>
            <a:off x="2984602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4" name="Shape 5704"/>
          <p:cNvSpPr/>
          <p:nvPr/>
        </p:nvSpPr>
        <p:spPr>
          <a:xfrm>
            <a:off x="3006033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5" name="Shape 5705"/>
          <p:cNvSpPr/>
          <p:nvPr/>
        </p:nvSpPr>
        <p:spPr>
          <a:xfrm>
            <a:off x="3027704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6" name="Shape 5706"/>
          <p:cNvSpPr/>
          <p:nvPr/>
        </p:nvSpPr>
        <p:spPr>
          <a:xfrm>
            <a:off x="3049375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7" name="Shape 5707"/>
          <p:cNvSpPr/>
          <p:nvPr/>
        </p:nvSpPr>
        <p:spPr>
          <a:xfrm>
            <a:off x="3070966" y="4258997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8" name="Shape 5708"/>
          <p:cNvSpPr/>
          <p:nvPr/>
        </p:nvSpPr>
        <p:spPr>
          <a:xfrm>
            <a:off x="3093197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9" name="Shape 5709"/>
          <p:cNvSpPr/>
          <p:nvPr/>
        </p:nvSpPr>
        <p:spPr>
          <a:xfrm>
            <a:off x="3114868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0" name="Shape 5710"/>
          <p:cNvSpPr/>
          <p:nvPr/>
        </p:nvSpPr>
        <p:spPr>
          <a:xfrm>
            <a:off x="3136459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1" name="Shape 5711"/>
          <p:cNvSpPr/>
          <p:nvPr/>
        </p:nvSpPr>
        <p:spPr>
          <a:xfrm>
            <a:off x="3158130" y="4258997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2" name="Shape 5712"/>
          <p:cNvSpPr/>
          <p:nvPr/>
        </p:nvSpPr>
        <p:spPr>
          <a:xfrm>
            <a:off x="3179801" y="4258997"/>
            <a:ext cx="16510" cy="2540"/>
          </a:xfrm>
          <a:custGeom>
            <a:avLst/>
            <a:gdLst/>
            <a:ahLst/>
            <a:cxnLst/>
            <a:rect l="0" t="0" r="0" b="0"/>
            <a:pathLst>
              <a:path w="16510" h="2539" extrusionOk="0">
                <a:moveTo>
                  <a:pt x="0" y="0"/>
                </a:moveTo>
                <a:lnTo>
                  <a:pt x="5357" y="0"/>
                </a:lnTo>
                <a:lnTo>
                  <a:pt x="5917" y="0"/>
                </a:lnTo>
                <a:lnTo>
                  <a:pt x="5917" y="0"/>
                </a:lnTo>
                <a:lnTo>
                  <a:pt x="5917" y="761"/>
                </a:lnTo>
                <a:lnTo>
                  <a:pt x="6477" y="761"/>
                </a:lnTo>
                <a:lnTo>
                  <a:pt x="7117" y="761"/>
                </a:lnTo>
                <a:lnTo>
                  <a:pt x="7676" y="761"/>
                </a:lnTo>
                <a:lnTo>
                  <a:pt x="8316" y="761"/>
                </a:lnTo>
                <a:lnTo>
                  <a:pt x="8876" y="761"/>
                </a:lnTo>
                <a:lnTo>
                  <a:pt x="9516" y="761"/>
                </a:lnTo>
                <a:lnTo>
                  <a:pt x="10075" y="761"/>
                </a:lnTo>
                <a:lnTo>
                  <a:pt x="10715" y="761"/>
                </a:lnTo>
                <a:lnTo>
                  <a:pt x="11275" y="761"/>
                </a:lnTo>
                <a:lnTo>
                  <a:pt x="11835" y="761"/>
                </a:lnTo>
                <a:lnTo>
                  <a:pt x="11835" y="1427"/>
                </a:lnTo>
                <a:lnTo>
                  <a:pt x="12474" y="1427"/>
                </a:lnTo>
                <a:lnTo>
                  <a:pt x="13034" y="1427"/>
                </a:lnTo>
                <a:lnTo>
                  <a:pt x="13834" y="1427"/>
                </a:lnTo>
                <a:lnTo>
                  <a:pt x="14473" y="1427"/>
                </a:lnTo>
                <a:lnTo>
                  <a:pt x="15033" y="1427"/>
                </a:lnTo>
                <a:lnTo>
                  <a:pt x="15033" y="2189"/>
                </a:lnTo>
                <a:lnTo>
                  <a:pt x="15673" y="2189"/>
                </a:lnTo>
                <a:lnTo>
                  <a:pt x="16233" y="2189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3" name="Shape 5713"/>
          <p:cNvSpPr/>
          <p:nvPr/>
        </p:nvSpPr>
        <p:spPr>
          <a:xfrm>
            <a:off x="3200832" y="4263281"/>
            <a:ext cx="13335" cy="12065"/>
          </a:xfrm>
          <a:custGeom>
            <a:avLst/>
            <a:gdLst/>
            <a:ahLst/>
            <a:cxnLst/>
            <a:rect l="0" t="0" r="0" b="0"/>
            <a:pathLst>
              <a:path w="13335" h="12064" extrusionOk="0">
                <a:moveTo>
                  <a:pt x="0" y="0"/>
                </a:moveTo>
                <a:lnTo>
                  <a:pt x="559" y="0"/>
                </a:lnTo>
                <a:lnTo>
                  <a:pt x="559" y="0"/>
                </a:lnTo>
                <a:lnTo>
                  <a:pt x="559" y="666"/>
                </a:lnTo>
                <a:lnTo>
                  <a:pt x="1199" y="666"/>
                </a:lnTo>
                <a:lnTo>
                  <a:pt x="1759" y="666"/>
                </a:lnTo>
                <a:lnTo>
                  <a:pt x="1759" y="1427"/>
                </a:lnTo>
                <a:lnTo>
                  <a:pt x="2319" y="1427"/>
                </a:lnTo>
                <a:lnTo>
                  <a:pt x="2958" y="1427"/>
                </a:lnTo>
                <a:lnTo>
                  <a:pt x="2958" y="2094"/>
                </a:lnTo>
                <a:lnTo>
                  <a:pt x="3518" y="2094"/>
                </a:lnTo>
                <a:lnTo>
                  <a:pt x="3518" y="2094"/>
                </a:lnTo>
                <a:lnTo>
                  <a:pt x="4158" y="2855"/>
                </a:lnTo>
                <a:lnTo>
                  <a:pt x="4718" y="2855"/>
                </a:lnTo>
                <a:lnTo>
                  <a:pt x="4718" y="3807"/>
                </a:lnTo>
                <a:lnTo>
                  <a:pt x="5357" y="3807"/>
                </a:lnTo>
                <a:lnTo>
                  <a:pt x="5917" y="3807"/>
                </a:lnTo>
                <a:lnTo>
                  <a:pt x="5917" y="4474"/>
                </a:lnTo>
                <a:lnTo>
                  <a:pt x="6557" y="4474"/>
                </a:lnTo>
                <a:lnTo>
                  <a:pt x="6557" y="5140"/>
                </a:lnTo>
                <a:lnTo>
                  <a:pt x="7117" y="5140"/>
                </a:lnTo>
                <a:lnTo>
                  <a:pt x="7117" y="5902"/>
                </a:lnTo>
                <a:lnTo>
                  <a:pt x="7676" y="5902"/>
                </a:lnTo>
                <a:lnTo>
                  <a:pt x="8316" y="6568"/>
                </a:lnTo>
                <a:lnTo>
                  <a:pt x="8876" y="6568"/>
                </a:lnTo>
                <a:lnTo>
                  <a:pt x="8876" y="7330"/>
                </a:lnTo>
                <a:lnTo>
                  <a:pt x="9516" y="7330"/>
                </a:lnTo>
                <a:lnTo>
                  <a:pt x="9516" y="7996"/>
                </a:lnTo>
                <a:lnTo>
                  <a:pt x="10075" y="7996"/>
                </a:lnTo>
                <a:lnTo>
                  <a:pt x="10075" y="8758"/>
                </a:lnTo>
                <a:lnTo>
                  <a:pt x="10715" y="8758"/>
                </a:lnTo>
                <a:lnTo>
                  <a:pt x="10715" y="9424"/>
                </a:lnTo>
                <a:lnTo>
                  <a:pt x="11275" y="9424"/>
                </a:lnTo>
                <a:lnTo>
                  <a:pt x="11275" y="10186"/>
                </a:lnTo>
                <a:lnTo>
                  <a:pt x="11915" y="10186"/>
                </a:lnTo>
                <a:lnTo>
                  <a:pt x="11915" y="10852"/>
                </a:lnTo>
                <a:lnTo>
                  <a:pt x="12474" y="10852"/>
                </a:lnTo>
                <a:lnTo>
                  <a:pt x="12474" y="11614"/>
                </a:lnTo>
                <a:lnTo>
                  <a:pt x="13114" y="1161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4" name="Shape 5714"/>
          <p:cNvSpPr/>
          <p:nvPr/>
        </p:nvSpPr>
        <p:spPr>
          <a:xfrm>
            <a:off x="3217066" y="4280511"/>
            <a:ext cx="5715" cy="18415"/>
          </a:xfrm>
          <a:custGeom>
            <a:avLst/>
            <a:gdLst/>
            <a:ahLst/>
            <a:cxnLst/>
            <a:rect l="0" t="0" r="0" b="0"/>
            <a:pathLst>
              <a:path w="5714" h="18414" extrusionOk="0">
                <a:moveTo>
                  <a:pt x="0" y="0"/>
                </a:moveTo>
                <a:lnTo>
                  <a:pt x="639" y="0"/>
                </a:lnTo>
                <a:lnTo>
                  <a:pt x="639" y="761"/>
                </a:lnTo>
                <a:lnTo>
                  <a:pt x="639" y="1427"/>
                </a:lnTo>
                <a:lnTo>
                  <a:pt x="1199" y="1427"/>
                </a:lnTo>
                <a:lnTo>
                  <a:pt x="1199" y="2094"/>
                </a:lnTo>
                <a:lnTo>
                  <a:pt x="1199" y="2855"/>
                </a:lnTo>
                <a:lnTo>
                  <a:pt x="1839" y="2855"/>
                </a:lnTo>
                <a:lnTo>
                  <a:pt x="1839" y="3522"/>
                </a:lnTo>
                <a:lnTo>
                  <a:pt x="2398" y="4283"/>
                </a:lnTo>
                <a:lnTo>
                  <a:pt x="2398" y="4950"/>
                </a:lnTo>
                <a:lnTo>
                  <a:pt x="2398" y="5711"/>
                </a:lnTo>
                <a:lnTo>
                  <a:pt x="2958" y="5711"/>
                </a:lnTo>
                <a:lnTo>
                  <a:pt x="2958" y="6378"/>
                </a:lnTo>
                <a:lnTo>
                  <a:pt x="2958" y="7139"/>
                </a:lnTo>
                <a:lnTo>
                  <a:pt x="3598" y="7139"/>
                </a:lnTo>
                <a:lnTo>
                  <a:pt x="3598" y="7806"/>
                </a:lnTo>
                <a:lnTo>
                  <a:pt x="3598" y="8472"/>
                </a:lnTo>
                <a:lnTo>
                  <a:pt x="3598" y="9234"/>
                </a:lnTo>
                <a:lnTo>
                  <a:pt x="4158" y="9234"/>
                </a:lnTo>
                <a:lnTo>
                  <a:pt x="4158" y="9900"/>
                </a:lnTo>
                <a:lnTo>
                  <a:pt x="4158" y="10852"/>
                </a:lnTo>
                <a:lnTo>
                  <a:pt x="4158" y="11614"/>
                </a:lnTo>
                <a:lnTo>
                  <a:pt x="4158" y="11614"/>
                </a:lnTo>
                <a:lnTo>
                  <a:pt x="4797" y="11614"/>
                </a:lnTo>
                <a:lnTo>
                  <a:pt x="4797" y="12280"/>
                </a:lnTo>
                <a:lnTo>
                  <a:pt x="4797" y="13041"/>
                </a:lnTo>
                <a:lnTo>
                  <a:pt x="4797" y="13708"/>
                </a:lnTo>
                <a:lnTo>
                  <a:pt x="5357" y="14469"/>
                </a:lnTo>
                <a:lnTo>
                  <a:pt x="5357" y="15136"/>
                </a:lnTo>
                <a:lnTo>
                  <a:pt x="5357" y="15802"/>
                </a:lnTo>
                <a:lnTo>
                  <a:pt x="5357" y="16564"/>
                </a:lnTo>
                <a:lnTo>
                  <a:pt x="5357" y="17230"/>
                </a:lnTo>
                <a:lnTo>
                  <a:pt x="5357" y="1799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5" name="Shape 5715"/>
          <p:cNvSpPr/>
          <p:nvPr/>
        </p:nvSpPr>
        <p:spPr>
          <a:xfrm>
            <a:off x="3223063" y="430488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6" name="Shape 5716"/>
          <p:cNvSpPr/>
          <p:nvPr/>
        </p:nvSpPr>
        <p:spPr>
          <a:xfrm>
            <a:off x="3223063" y="433058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7" name="Shape 5717"/>
          <p:cNvSpPr/>
          <p:nvPr/>
        </p:nvSpPr>
        <p:spPr>
          <a:xfrm>
            <a:off x="3223063" y="435638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8" name="Shape 5718"/>
          <p:cNvSpPr/>
          <p:nvPr/>
        </p:nvSpPr>
        <p:spPr>
          <a:xfrm>
            <a:off x="3223063" y="438218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9" name="Shape 5719"/>
          <p:cNvSpPr/>
          <p:nvPr/>
        </p:nvSpPr>
        <p:spPr>
          <a:xfrm>
            <a:off x="3223063" y="440788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0" name="Shape 5720"/>
          <p:cNvSpPr/>
          <p:nvPr/>
        </p:nvSpPr>
        <p:spPr>
          <a:xfrm>
            <a:off x="3223063" y="443368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1" name="Shape 5721"/>
          <p:cNvSpPr/>
          <p:nvPr/>
        </p:nvSpPr>
        <p:spPr>
          <a:xfrm>
            <a:off x="3223063" y="445938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2" name="Shape 5722"/>
          <p:cNvSpPr/>
          <p:nvPr/>
        </p:nvSpPr>
        <p:spPr>
          <a:xfrm>
            <a:off x="3219464" y="4485375"/>
            <a:ext cx="3810" cy="19685"/>
          </a:xfrm>
          <a:custGeom>
            <a:avLst/>
            <a:gdLst/>
            <a:ahLst/>
            <a:cxnLst/>
            <a:rect l="0" t="0" r="0" b="0"/>
            <a:pathLst>
              <a:path w="3810" h="19685" extrusionOk="0">
                <a:moveTo>
                  <a:pt x="3598" y="0"/>
                </a:moveTo>
                <a:lnTo>
                  <a:pt x="3598" y="761"/>
                </a:lnTo>
                <a:lnTo>
                  <a:pt x="3598" y="1427"/>
                </a:lnTo>
                <a:lnTo>
                  <a:pt x="3598" y="2189"/>
                </a:lnTo>
                <a:lnTo>
                  <a:pt x="3598" y="2855"/>
                </a:lnTo>
                <a:lnTo>
                  <a:pt x="3598" y="3617"/>
                </a:lnTo>
                <a:lnTo>
                  <a:pt x="3598" y="4283"/>
                </a:lnTo>
                <a:lnTo>
                  <a:pt x="3598" y="5045"/>
                </a:lnTo>
                <a:lnTo>
                  <a:pt x="3598" y="5711"/>
                </a:lnTo>
                <a:lnTo>
                  <a:pt x="3598" y="6378"/>
                </a:lnTo>
                <a:lnTo>
                  <a:pt x="3598" y="6378"/>
                </a:lnTo>
                <a:lnTo>
                  <a:pt x="2958" y="6378"/>
                </a:lnTo>
                <a:lnTo>
                  <a:pt x="2958" y="7139"/>
                </a:lnTo>
                <a:lnTo>
                  <a:pt x="2958" y="7806"/>
                </a:lnTo>
                <a:lnTo>
                  <a:pt x="2958" y="8567"/>
                </a:lnTo>
                <a:lnTo>
                  <a:pt x="2958" y="9234"/>
                </a:lnTo>
                <a:lnTo>
                  <a:pt x="2958" y="9995"/>
                </a:lnTo>
                <a:lnTo>
                  <a:pt x="2398" y="10662"/>
                </a:lnTo>
                <a:lnTo>
                  <a:pt x="2398" y="11423"/>
                </a:lnTo>
                <a:lnTo>
                  <a:pt x="2398" y="12090"/>
                </a:lnTo>
                <a:lnTo>
                  <a:pt x="2398" y="12756"/>
                </a:lnTo>
                <a:lnTo>
                  <a:pt x="1759" y="12756"/>
                </a:lnTo>
                <a:lnTo>
                  <a:pt x="1759" y="13517"/>
                </a:lnTo>
                <a:lnTo>
                  <a:pt x="1759" y="14184"/>
                </a:lnTo>
                <a:lnTo>
                  <a:pt x="1759" y="14945"/>
                </a:lnTo>
                <a:lnTo>
                  <a:pt x="1199" y="14945"/>
                </a:lnTo>
                <a:lnTo>
                  <a:pt x="1199" y="15612"/>
                </a:lnTo>
                <a:lnTo>
                  <a:pt x="1199" y="16373"/>
                </a:lnTo>
                <a:lnTo>
                  <a:pt x="1199" y="17040"/>
                </a:lnTo>
                <a:lnTo>
                  <a:pt x="1199" y="17040"/>
                </a:lnTo>
                <a:lnTo>
                  <a:pt x="559" y="17040"/>
                </a:lnTo>
                <a:lnTo>
                  <a:pt x="559" y="17801"/>
                </a:lnTo>
                <a:lnTo>
                  <a:pt x="559" y="18468"/>
                </a:lnTo>
                <a:lnTo>
                  <a:pt x="0" y="18468"/>
                </a:lnTo>
                <a:lnTo>
                  <a:pt x="0" y="19134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3" name="Shape 5723"/>
          <p:cNvSpPr/>
          <p:nvPr/>
        </p:nvSpPr>
        <p:spPr>
          <a:xfrm>
            <a:off x="3205550" y="4510507"/>
            <a:ext cx="12065" cy="13335"/>
          </a:xfrm>
          <a:custGeom>
            <a:avLst/>
            <a:gdLst/>
            <a:ahLst/>
            <a:cxnLst/>
            <a:rect l="0" t="0" r="0" b="0"/>
            <a:pathLst>
              <a:path w="12064" h="13335" extrusionOk="0">
                <a:moveTo>
                  <a:pt x="11515" y="0"/>
                </a:moveTo>
                <a:lnTo>
                  <a:pt x="10715" y="0"/>
                </a:lnTo>
                <a:lnTo>
                  <a:pt x="10715" y="666"/>
                </a:lnTo>
                <a:lnTo>
                  <a:pt x="10715" y="1332"/>
                </a:lnTo>
                <a:lnTo>
                  <a:pt x="10155" y="1332"/>
                </a:lnTo>
                <a:lnTo>
                  <a:pt x="10155" y="2094"/>
                </a:lnTo>
                <a:lnTo>
                  <a:pt x="9516" y="2094"/>
                </a:lnTo>
                <a:lnTo>
                  <a:pt x="9516" y="2760"/>
                </a:lnTo>
                <a:lnTo>
                  <a:pt x="8956" y="3522"/>
                </a:lnTo>
                <a:lnTo>
                  <a:pt x="8956" y="4188"/>
                </a:lnTo>
                <a:lnTo>
                  <a:pt x="8396" y="4188"/>
                </a:lnTo>
                <a:lnTo>
                  <a:pt x="8396" y="4950"/>
                </a:lnTo>
                <a:lnTo>
                  <a:pt x="7756" y="4950"/>
                </a:lnTo>
                <a:lnTo>
                  <a:pt x="7756" y="5616"/>
                </a:lnTo>
                <a:lnTo>
                  <a:pt x="7196" y="5616"/>
                </a:lnTo>
                <a:lnTo>
                  <a:pt x="7196" y="6378"/>
                </a:lnTo>
                <a:lnTo>
                  <a:pt x="6557" y="6378"/>
                </a:lnTo>
                <a:lnTo>
                  <a:pt x="6557" y="7044"/>
                </a:lnTo>
                <a:lnTo>
                  <a:pt x="5997" y="7044"/>
                </a:lnTo>
                <a:lnTo>
                  <a:pt x="5997" y="7710"/>
                </a:lnTo>
                <a:lnTo>
                  <a:pt x="5357" y="7710"/>
                </a:lnTo>
                <a:lnTo>
                  <a:pt x="5357" y="8472"/>
                </a:lnTo>
                <a:lnTo>
                  <a:pt x="4797" y="8472"/>
                </a:lnTo>
                <a:lnTo>
                  <a:pt x="4797" y="9138"/>
                </a:lnTo>
                <a:lnTo>
                  <a:pt x="4158" y="9138"/>
                </a:lnTo>
                <a:lnTo>
                  <a:pt x="4158" y="9900"/>
                </a:lnTo>
                <a:lnTo>
                  <a:pt x="3598" y="9900"/>
                </a:lnTo>
                <a:lnTo>
                  <a:pt x="2958" y="10566"/>
                </a:lnTo>
                <a:lnTo>
                  <a:pt x="2398" y="10566"/>
                </a:lnTo>
                <a:lnTo>
                  <a:pt x="2398" y="11328"/>
                </a:lnTo>
                <a:lnTo>
                  <a:pt x="1839" y="11328"/>
                </a:lnTo>
                <a:lnTo>
                  <a:pt x="1839" y="11328"/>
                </a:lnTo>
                <a:lnTo>
                  <a:pt x="1839" y="11994"/>
                </a:lnTo>
                <a:lnTo>
                  <a:pt x="639" y="12756"/>
                </a:lnTo>
                <a:lnTo>
                  <a:pt x="0" y="12756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4" name="Shape 5724"/>
          <p:cNvSpPr/>
          <p:nvPr/>
        </p:nvSpPr>
        <p:spPr>
          <a:xfrm>
            <a:off x="3185159" y="4526786"/>
            <a:ext cx="15875" cy="3810"/>
          </a:xfrm>
          <a:custGeom>
            <a:avLst/>
            <a:gdLst/>
            <a:ahLst/>
            <a:cxnLst/>
            <a:rect l="0" t="0" r="0" b="0"/>
            <a:pathLst>
              <a:path w="15875" h="3810" extrusionOk="0">
                <a:moveTo>
                  <a:pt x="15673" y="0"/>
                </a:moveTo>
                <a:lnTo>
                  <a:pt x="15033" y="0"/>
                </a:lnTo>
                <a:lnTo>
                  <a:pt x="15033" y="0"/>
                </a:lnTo>
                <a:lnTo>
                  <a:pt x="13274" y="666"/>
                </a:lnTo>
                <a:lnTo>
                  <a:pt x="13274" y="1427"/>
                </a:lnTo>
                <a:lnTo>
                  <a:pt x="11515" y="1427"/>
                </a:lnTo>
                <a:lnTo>
                  <a:pt x="11515" y="2094"/>
                </a:lnTo>
                <a:lnTo>
                  <a:pt x="9675" y="2094"/>
                </a:lnTo>
                <a:lnTo>
                  <a:pt x="9675" y="2855"/>
                </a:lnTo>
                <a:lnTo>
                  <a:pt x="9116" y="2855"/>
                </a:lnTo>
                <a:lnTo>
                  <a:pt x="8476" y="2855"/>
                </a:lnTo>
                <a:lnTo>
                  <a:pt x="7676" y="2855"/>
                </a:lnTo>
                <a:lnTo>
                  <a:pt x="7117" y="2855"/>
                </a:lnTo>
                <a:lnTo>
                  <a:pt x="6477" y="2855"/>
                </a:lnTo>
                <a:lnTo>
                  <a:pt x="6477" y="3522"/>
                </a:lnTo>
                <a:lnTo>
                  <a:pt x="5917" y="3522"/>
                </a:lnTo>
                <a:lnTo>
                  <a:pt x="5357" y="3522"/>
                </a:lnTo>
                <a:lnTo>
                  <a:pt x="4718" y="3522"/>
                </a:lnTo>
                <a:lnTo>
                  <a:pt x="4158" y="3522"/>
                </a:lnTo>
                <a:lnTo>
                  <a:pt x="3518" y="3522"/>
                </a:lnTo>
                <a:lnTo>
                  <a:pt x="2958" y="3522"/>
                </a:lnTo>
                <a:lnTo>
                  <a:pt x="2319" y="3522"/>
                </a:lnTo>
                <a:lnTo>
                  <a:pt x="1759" y="3522"/>
                </a:lnTo>
                <a:lnTo>
                  <a:pt x="1119" y="3522"/>
                </a:lnTo>
                <a:lnTo>
                  <a:pt x="559" y="3522"/>
                </a:lnTo>
                <a:lnTo>
                  <a:pt x="0" y="35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5" name="Shape 5725"/>
          <p:cNvSpPr/>
          <p:nvPr/>
        </p:nvSpPr>
        <p:spPr>
          <a:xfrm>
            <a:off x="3163488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6" name="Shape 5726"/>
          <p:cNvSpPr/>
          <p:nvPr/>
        </p:nvSpPr>
        <p:spPr>
          <a:xfrm>
            <a:off x="3141817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7" name="Shape 5727"/>
          <p:cNvSpPr/>
          <p:nvPr/>
        </p:nvSpPr>
        <p:spPr>
          <a:xfrm>
            <a:off x="3120226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8" name="Shape 5728"/>
          <p:cNvSpPr/>
          <p:nvPr/>
        </p:nvSpPr>
        <p:spPr>
          <a:xfrm>
            <a:off x="3097995" y="4530308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9" name="Shape 5729"/>
          <p:cNvSpPr/>
          <p:nvPr/>
        </p:nvSpPr>
        <p:spPr>
          <a:xfrm>
            <a:off x="3076324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0" name="Shape 5730"/>
          <p:cNvSpPr/>
          <p:nvPr/>
        </p:nvSpPr>
        <p:spPr>
          <a:xfrm>
            <a:off x="3054893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1" name="Shape 5731"/>
          <p:cNvSpPr/>
          <p:nvPr/>
        </p:nvSpPr>
        <p:spPr>
          <a:xfrm>
            <a:off x="3033222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153" y="0"/>
                </a:moveTo>
                <a:lnTo>
                  <a:pt x="1615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2" name="Shape 5732"/>
          <p:cNvSpPr/>
          <p:nvPr/>
        </p:nvSpPr>
        <p:spPr>
          <a:xfrm>
            <a:off x="3011631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3" name="Shape 5733"/>
          <p:cNvSpPr/>
          <p:nvPr/>
        </p:nvSpPr>
        <p:spPr>
          <a:xfrm>
            <a:off x="2989960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4" name="Shape 5734"/>
          <p:cNvSpPr/>
          <p:nvPr/>
        </p:nvSpPr>
        <p:spPr>
          <a:xfrm>
            <a:off x="2968369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5" name="Shape 5735"/>
          <p:cNvSpPr/>
          <p:nvPr/>
        </p:nvSpPr>
        <p:spPr>
          <a:xfrm>
            <a:off x="2946698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6" name="Shape 5736"/>
          <p:cNvSpPr/>
          <p:nvPr/>
        </p:nvSpPr>
        <p:spPr>
          <a:xfrm>
            <a:off x="2925107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7" name="Shape 5737"/>
          <p:cNvSpPr/>
          <p:nvPr/>
        </p:nvSpPr>
        <p:spPr>
          <a:xfrm>
            <a:off x="2903436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8" name="Shape 5738"/>
          <p:cNvSpPr/>
          <p:nvPr/>
        </p:nvSpPr>
        <p:spPr>
          <a:xfrm>
            <a:off x="2881765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9" name="Shape 5739"/>
          <p:cNvSpPr/>
          <p:nvPr/>
        </p:nvSpPr>
        <p:spPr>
          <a:xfrm>
            <a:off x="2859535" y="4530308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0" name="Shape 5740"/>
          <p:cNvSpPr/>
          <p:nvPr/>
        </p:nvSpPr>
        <p:spPr>
          <a:xfrm>
            <a:off x="2837944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1" name="Shape 5741"/>
          <p:cNvSpPr/>
          <p:nvPr/>
        </p:nvSpPr>
        <p:spPr>
          <a:xfrm>
            <a:off x="2816273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2" name="Shape 5742"/>
          <p:cNvSpPr/>
          <p:nvPr/>
        </p:nvSpPr>
        <p:spPr>
          <a:xfrm>
            <a:off x="2794682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3" name="Shape 5743"/>
          <p:cNvSpPr/>
          <p:nvPr/>
        </p:nvSpPr>
        <p:spPr>
          <a:xfrm>
            <a:off x="2773011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4" name="Shape 5744"/>
          <p:cNvSpPr/>
          <p:nvPr/>
        </p:nvSpPr>
        <p:spPr>
          <a:xfrm>
            <a:off x="2751580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5" name="Shape 5745"/>
          <p:cNvSpPr/>
          <p:nvPr/>
        </p:nvSpPr>
        <p:spPr>
          <a:xfrm>
            <a:off x="2729909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6" name="Shape 5746"/>
          <p:cNvSpPr/>
          <p:nvPr/>
        </p:nvSpPr>
        <p:spPr>
          <a:xfrm>
            <a:off x="2708318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7" name="Shape 5747"/>
          <p:cNvSpPr/>
          <p:nvPr/>
        </p:nvSpPr>
        <p:spPr>
          <a:xfrm>
            <a:off x="2686647" y="4530308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8" name="Shape 5748"/>
          <p:cNvSpPr/>
          <p:nvPr/>
        </p:nvSpPr>
        <p:spPr>
          <a:xfrm>
            <a:off x="2665056" y="4528880"/>
            <a:ext cx="16510" cy="1905"/>
          </a:xfrm>
          <a:custGeom>
            <a:avLst/>
            <a:gdLst/>
            <a:ahLst/>
            <a:cxnLst/>
            <a:rect l="0" t="0" r="0" b="0"/>
            <a:pathLst>
              <a:path w="16510" h="1904" extrusionOk="0">
                <a:moveTo>
                  <a:pt x="16233" y="1427"/>
                </a:moveTo>
                <a:lnTo>
                  <a:pt x="10715" y="1427"/>
                </a:lnTo>
                <a:lnTo>
                  <a:pt x="10075" y="1427"/>
                </a:lnTo>
                <a:lnTo>
                  <a:pt x="9516" y="1427"/>
                </a:lnTo>
                <a:lnTo>
                  <a:pt x="8876" y="1427"/>
                </a:lnTo>
                <a:lnTo>
                  <a:pt x="8316" y="1427"/>
                </a:lnTo>
                <a:lnTo>
                  <a:pt x="7676" y="1427"/>
                </a:lnTo>
                <a:lnTo>
                  <a:pt x="7117" y="1427"/>
                </a:lnTo>
                <a:lnTo>
                  <a:pt x="6477" y="1427"/>
                </a:lnTo>
                <a:lnTo>
                  <a:pt x="5917" y="1427"/>
                </a:lnTo>
                <a:lnTo>
                  <a:pt x="5357" y="1427"/>
                </a:lnTo>
                <a:lnTo>
                  <a:pt x="4718" y="1427"/>
                </a:lnTo>
                <a:lnTo>
                  <a:pt x="4158" y="1427"/>
                </a:lnTo>
                <a:lnTo>
                  <a:pt x="4158" y="761"/>
                </a:lnTo>
                <a:lnTo>
                  <a:pt x="3518" y="761"/>
                </a:lnTo>
                <a:lnTo>
                  <a:pt x="2958" y="761"/>
                </a:lnTo>
                <a:lnTo>
                  <a:pt x="2319" y="761"/>
                </a:lnTo>
                <a:lnTo>
                  <a:pt x="1759" y="761"/>
                </a:lnTo>
                <a:lnTo>
                  <a:pt x="1119" y="761"/>
                </a:lnTo>
                <a:lnTo>
                  <a:pt x="1119" y="0"/>
                </a:lnTo>
                <a:lnTo>
                  <a:pt x="55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9" name="Shape 5749"/>
          <p:cNvSpPr/>
          <p:nvPr/>
        </p:nvSpPr>
        <p:spPr>
          <a:xfrm>
            <a:off x="2646983" y="4515457"/>
            <a:ext cx="13335" cy="11430"/>
          </a:xfrm>
          <a:custGeom>
            <a:avLst/>
            <a:gdLst/>
            <a:ahLst/>
            <a:cxnLst/>
            <a:rect l="0" t="0" r="0" b="0"/>
            <a:pathLst>
              <a:path w="13335" h="11429" extrusionOk="0">
                <a:moveTo>
                  <a:pt x="12714" y="11328"/>
                </a:moveTo>
                <a:lnTo>
                  <a:pt x="12714" y="10566"/>
                </a:lnTo>
                <a:lnTo>
                  <a:pt x="12714" y="10566"/>
                </a:lnTo>
                <a:lnTo>
                  <a:pt x="10315" y="9138"/>
                </a:lnTo>
                <a:lnTo>
                  <a:pt x="9516" y="9138"/>
                </a:lnTo>
                <a:lnTo>
                  <a:pt x="8876" y="9138"/>
                </a:lnTo>
                <a:lnTo>
                  <a:pt x="8876" y="8472"/>
                </a:lnTo>
                <a:lnTo>
                  <a:pt x="8316" y="8472"/>
                </a:lnTo>
                <a:lnTo>
                  <a:pt x="8316" y="7806"/>
                </a:lnTo>
                <a:lnTo>
                  <a:pt x="7676" y="7806"/>
                </a:lnTo>
                <a:lnTo>
                  <a:pt x="7117" y="7806"/>
                </a:lnTo>
                <a:lnTo>
                  <a:pt x="7117" y="7044"/>
                </a:lnTo>
                <a:lnTo>
                  <a:pt x="6557" y="6378"/>
                </a:lnTo>
                <a:lnTo>
                  <a:pt x="5917" y="6378"/>
                </a:lnTo>
                <a:lnTo>
                  <a:pt x="5357" y="6378"/>
                </a:lnTo>
                <a:lnTo>
                  <a:pt x="5357" y="5616"/>
                </a:lnTo>
                <a:lnTo>
                  <a:pt x="4718" y="5616"/>
                </a:lnTo>
                <a:lnTo>
                  <a:pt x="4718" y="4950"/>
                </a:lnTo>
                <a:lnTo>
                  <a:pt x="2958" y="3522"/>
                </a:lnTo>
                <a:lnTo>
                  <a:pt x="2958" y="2760"/>
                </a:lnTo>
                <a:lnTo>
                  <a:pt x="2319" y="2760"/>
                </a:lnTo>
                <a:lnTo>
                  <a:pt x="2319" y="2094"/>
                </a:lnTo>
                <a:lnTo>
                  <a:pt x="1759" y="2094"/>
                </a:lnTo>
                <a:lnTo>
                  <a:pt x="1759" y="1427"/>
                </a:lnTo>
                <a:lnTo>
                  <a:pt x="1199" y="1427"/>
                </a:lnTo>
                <a:lnTo>
                  <a:pt x="1199" y="666"/>
                </a:lnTo>
                <a:lnTo>
                  <a:pt x="559" y="666"/>
                </a:lnTo>
                <a:lnTo>
                  <a:pt x="55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0" name="Shape 5750"/>
          <p:cNvSpPr/>
          <p:nvPr/>
        </p:nvSpPr>
        <p:spPr>
          <a:xfrm>
            <a:off x="2638027" y="4491753"/>
            <a:ext cx="6350" cy="18415"/>
          </a:xfrm>
          <a:custGeom>
            <a:avLst/>
            <a:gdLst/>
            <a:ahLst/>
            <a:cxnLst/>
            <a:rect l="0" t="0" r="0" b="0"/>
            <a:pathLst>
              <a:path w="6350" h="18414" extrusionOk="0">
                <a:moveTo>
                  <a:pt x="5917" y="17992"/>
                </a:moveTo>
                <a:lnTo>
                  <a:pt x="5357" y="17992"/>
                </a:lnTo>
                <a:lnTo>
                  <a:pt x="5357" y="17040"/>
                </a:lnTo>
                <a:lnTo>
                  <a:pt x="4797" y="17040"/>
                </a:lnTo>
                <a:lnTo>
                  <a:pt x="4797" y="16373"/>
                </a:lnTo>
                <a:lnTo>
                  <a:pt x="4797" y="15612"/>
                </a:lnTo>
                <a:lnTo>
                  <a:pt x="4797" y="15612"/>
                </a:lnTo>
                <a:lnTo>
                  <a:pt x="2398" y="11423"/>
                </a:lnTo>
                <a:lnTo>
                  <a:pt x="2398" y="10662"/>
                </a:lnTo>
                <a:lnTo>
                  <a:pt x="2398" y="9995"/>
                </a:lnTo>
                <a:lnTo>
                  <a:pt x="2398" y="9234"/>
                </a:lnTo>
                <a:lnTo>
                  <a:pt x="1759" y="9234"/>
                </a:lnTo>
                <a:lnTo>
                  <a:pt x="1759" y="8567"/>
                </a:lnTo>
                <a:lnTo>
                  <a:pt x="1759" y="7139"/>
                </a:lnTo>
                <a:lnTo>
                  <a:pt x="1199" y="7139"/>
                </a:lnTo>
                <a:lnTo>
                  <a:pt x="1199" y="6378"/>
                </a:lnTo>
                <a:lnTo>
                  <a:pt x="1199" y="5711"/>
                </a:lnTo>
                <a:lnTo>
                  <a:pt x="1199" y="5045"/>
                </a:lnTo>
                <a:lnTo>
                  <a:pt x="559" y="5045"/>
                </a:lnTo>
                <a:lnTo>
                  <a:pt x="0" y="1427"/>
                </a:lnTo>
                <a:lnTo>
                  <a:pt x="0" y="7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1" name="Shape 5751"/>
          <p:cNvSpPr/>
          <p:nvPr/>
        </p:nvSpPr>
        <p:spPr>
          <a:xfrm>
            <a:off x="2638027" y="4466050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2" name="Shape 5752"/>
          <p:cNvSpPr/>
          <p:nvPr/>
        </p:nvSpPr>
        <p:spPr>
          <a:xfrm>
            <a:off x="2638027" y="4440252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3" name="Shape 5753"/>
          <p:cNvSpPr/>
          <p:nvPr/>
        </p:nvSpPr>
        <p:spPr>
          <a:xfrm>
            <a:off x="2638027" y="4414549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4" name="Shape 5754"/>
          <p:cNvSpPr/>
          <p:nvPr/>
        </p:nvSpPr>
        <p:spPr>
          <a:xfrm>
            <a:off x="2638027" y="4388750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5" name="Shape 5755"/>
          <p:cNvSpPr/>
          <p:nvPr/>
        </p:nvSpPr>
        <p:spPr>
          <a:xfrm>
            <a:off x="2638027" y="4362761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6" name="Shape 5756"/>
          <p:cNvSpPr/>
          <p:nvPr/>
        </p:nvSpPr>
        <p:spPr>
          <a:xfrm>
            <a:off x="2638027" y="433696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7" name="Shape 5757"/>
          <p:cNvSpPr/>
          <p:nvPr/>
        </p:nvSpPr>
        <p:spPr>
          <a:xfrm>
            <a:off x="2638027" y="4311260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8" name="Shape 5758"/>
          <p:cNvSpPr txBox="1"/>
          <p:nvPr/>
        </p:nvSpPr>
        <p:spPr>
          <a:xfrm>
            <a:off x="2679304" y="4312944"/>
            <a:ext cx="504825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59" name="Shape 5759"/>
          <p:cNvSpPr/>
          <p:nvPr/>
        </p:nvSpPr>
        <p:spPr>
          <a:xfrm>
            <a:off x="2638027" y="4902052"/>
            <a:ext cx="585470" cy="271780"/>
          </a:xfrm>
          <a:custGeom>
            <a:avLst/>
            <a:gdLst/>
            <a:ahLst/>
            <a:cxnLst/>
            <a:rect l="0" t="0" r="0" b="0"/>
            <a:pathLst>
              <a:path w="585469" h="271779" extrusionOk="0">
                <a:moveTo>
                  <a:pt x="547131" y="0"/>
                </a:moveTo>
                <a:lnTo>
                  <a:pt x="37744" y="0"/>
                </a:lnTo>
                <a:lnTo>
                  <a:pt x="22940" y="3489"/>
                </a:lnTo>
                <a:lnTo>
                  <a:pt x="10955" y="13065"/>
                </a:lnTo>
                <a:lnTo>
                  <a:pt x="2928" y="27389"/>
                </a:lnTo>
                <a:lnTo>
                  <a:pt x="0" y="45123"/>
                </a:lnTo>
                <a:lnTo>
                  <a:pt x="0" y="226149"/>
                </a:lnTo>
                <a:lnTo>
                  <a:pt x="2928" y="243773"/>
                </a:lnTo>
                <a:lnTo>
                  <a:pt x="10955" y="258116"/>
                </a:lnTo>
                <a:lnTo>
                  <a:pt x="22940" y="267762"/>
                </a:lnTo>
                <a:lnTo>
                  <a:pt x="37744" y="271292"/>
                </a:lnTo>
                <a:lnTo>
                  <a:pt x="547131" y="271292"/>
                </a:lnTo>
                <a:lnTo>
                  <a:pt x="561926" y="267762"/>
                </a:lnTo>
                <a:lnTo>
                  <a:pt x="573970" y="258116"/>
                </a:lnTo>
                <a:lnTo>
                  <a:pt x="582070" y="243773"/>
                </a:lnTo>
                <a:lnTo>
                  <a:pt x="585035" y="226149"/>
                </a:lnTo>
                <a:lnTo>
                  <a:pt x="585035" y="45123"/>
                </a:lnTo>
                <a:lnTo>
                  <a:pt x="582070" y="27389"/>
                </a:lnTo>
                <a:lnTo>
                  <a:pt x="573970" y="13065"/>
                </a:lnTo>
                <a:lnTo>
                  <a:pt x="561926" y="3489"/>
                </a:lnTo>
                <a:lnTo>
                  <a:pt x="5471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0" name="Shape 5760"/>
          <p:cNvSpPr/>
          <p:nvPr/>
        </p:nvSpPr>
        <p:spPr>
          <a:xfrm>
            <a:off x="2638027" y="4928516"/>
            <a:ext cx="3175" cy="19050"/>
          </a:xfrm>
          <a:custGeom>
            <a:avLst/>
            <a:gdLst/>
            <a:ahLst/>
            <a:cxnLst/>
            <a:rect l="0" t="0" r="0" b="0"/>
            <a:pathLst>
              <a:path w="3175" h="19050" extrusionOk="0">
                <a:moveTo>
                  <a:pt x="0" y="18658"/>
                </a:moveTo>
                <a:lnTo>
                  <a:pt x="0" y="17992"/>
                </a:lnTo>
                <a:lnTo>
                  <a:pt x="0" y="10662"/>
                </a:lnTo>
                <a:lnTo>
                  <a:pt x="559" y="10662"/>
                </a:lnTo>
                <a:lnTo>
                  <a:pt x="559" y="9900"/>
                </a:lnTo>
                <a:lnTo>
                  <a:pt x="559" y="9234"/>
                </a:lnTo>
                <a:lnTo>
                  <a:pt x="559" y="8472"/>
                </a:lnTo>
                <a:lnTo>
                  <a:pt x="559" y="7806"/>
                </a:lnTo>
                <a:lnTo>
                  <a:pt x="1199" y="7044"/>
                </a:lnTo>
                <a:lnTo>
                  <a:pt x="1199" y="4950"/>
                </a:lnTo>
                <a:lnTo>
                  <a:pt x="1759" y="4950"/>
                </a:lnTo>
                <a:lnTo>
                  <a:pt x="1759" y="2855"/>
                </a:lnTo>
                <a:lnTo>
                  <a:pt x="2398" y="2855"/>
                </a:lnTo>
                <a:lnTo>
                  <a:pt x="2398" y="1427"/>
                </a:lnTo>
                <a:lnTo>
                  <a:pt x="2958" y="666"/>
                </a:lnTo>
                <a:lnTo>
                  <a:pt x="295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1" name="Shape 5761"/>
          <p:cNvSpPr/>
          <p:nvPr/>
        </p:nvSpPr>
        <p:spPr>
          <a:xfrm>
            <a:off x="2643945" y="4909096"/>
            <a:ext cx="11430" cy="13970"/>
          </a:xfrm>
          <a:custGeom>
            <a:avLst/>
            <a:gdLst/>
            <a:ahLst/>
            <a:cxnLst/>
            <a:rect l="0" t="0" r="0" b="0"/>
            <a:pathLst>
              <a:path w="11430" h="13970" extrusionOk="0">
                <a:moveTo>
                  <a:pt x="0" y="13708"/>
                </a:moveTo>
                <a:lnTo>
                  <a:pt x="0" y="12756"/>
                </a:lnTo>
                <a:lnTo>
                  <a:pt x="639" y="12090"/>
                </a:lnTo>
                <a:lnTo>
                  <a:pt x="639" y="11423"/>
                </a:lnTo>
                <a:lnTo>
                  <a:pt x="1199" y="11423"/>
                </a:lnTo>
                <a:lnTo>
                  <a:pt x="1199" y="10662"/>
                </a:lnTo>
                <a:lnTo>
                  <a:pt x="1839" y="10662"/>
                </a:lnTo>
                <a:lnTo>
                  <a:pt x="1839" y="9995"/>
                </a:lnTo>
                <a:lnTo>
                  <a:pt x="2398" y="9234"/>
                </a:lnTo>
                <a:lnTo>
                  <a:pt x="2398" y="8567"/>
                </a:lnTo>
                <a:lnTo>
                  <a:pt x="3038" y="8567"/>
                </a:lnTo>
                <a:lnTo>
                  <a:pt x="3038" y="7806"/>
                </a:lnTo>
                <a:lnTo>
                  <a:pt x="3598" y="7806"/>
                </a:lnTo>
                <a:lnTo>
                  <a:pt x="3598" y="7139"/>
                </a:lnTo>
                <a:lnTo>
                  <a:pt x="4238" y="7139"/>
                </a:lnTo>
                <a:lnTo>
                  <a:pt x="4238" y="6378"/>
                </a:lnTo>
                <a:lnTo>
                  <a:pt x="4797" y="6378"/>
                </a:lnTo>
                <a:lnTo>
                  <a:pt x="4797" y="5711"/>
                </a:lnTo>
                <a:lnTo>
                  <a:pt x="5357" y="5711"/>
                </a:lnTo>
                <a:lnTo>
                  <a:pt x="5357" y="5045"/>
                </a:lnTo>
                <a:lnTo>
                  <a:pt x="5997" y="5045"/>
                </a:lnTo>
                <a:lnTo>
                  <a:pt x="5997" y="4283"/>
                </a:lnTo>
                <a:lnTo>
                  <a:pt x="6557" y="4283"/>
                </a:lnTo>
                <a:lnTo>
                  <a:pt x="6557" y="3617"/>
                </a:lnTo>
                <a:lnTo>
                  <a:pt x="7196" y="3617"/>
                </a:lnTo>
                <a:lnTo>
                  <a:pt x="7196" y="2855"/>
                </a:lnTo>
                <a:lnTo>
                  <a:pt x="7756" y="2855"/>
                </a:lnTo>
                <a:lnTo>
                  <a:pt x="8396" y="2855"/>
                </a:lnTo>
                <a:lnTo>
                  <a:pt x="8396" y="2189"/>
                </a:lnTo>
                <a:lnTo>
                  <a:pt x="8956" y="2189"/>
                </a:lnTo>
                <a:lnTo>
                  <a:pt x="8956" y="1427"/>
                </a:lnTo>
                <a:lnTo>
                  <a:pt x="9595" y="1427"/>
                </a:lnTo>
                <a:lnTo>
                  <a:pt x="9595" y="761"/>
                </a:lnTo>
                <a:lnTo>
                  <a:pt x="10155" y="761"/>
                </a:lnTo>
                <a:lnTo>
                  <a:pt x="10715" y="761"/>
                </a:lnTo>
                <a:lnTo>
                  <a:pt x="10715" y="0"/>
                </a:lnTo>
                <a:lnTo>
                  <a:pt x="1135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2" name="Shape 5762"/>
          <p:cNvSpPr/>
          <p:nvPr/>
        </p:nvSpPr>
        <p:spPr>
          <a:xfrm>
            <a:off x="2660258" y="4902052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0" y="4283"/>
                </a:moveTo>
                <a:lnTo>
                  <a:pt x="0" y="3522"/>
                </a:lnTo>
                <a:lnTo>
                  <a:pt x="0" y="3522"/>
                </a:lnTo>
                <a:lnTo>
                  <a:pt x="559" y="3522"/>
                </a:lnTo>
                <a:lnTo>
                  <a:pt x="1199" y="3522"/>
                </a:lnTo>
                <a:lnTo>
                  <a:pt x="1199" y="2855"/>
                </a:lnTo>
                <a:lnTo>
                  <a:pt x="1759" y="2855"/>
                </a:lnTo>
                <a:lnTo>
                  <a:pt x="2398" y="2855"/>
                </a:lnTo>
                <a:lnTo>
                  <a:pt x="2958" y="2855"/>
                </a:lnTo>
                <a:lnTo>
                  <a:pt x="2958" y="2094"/>
                </a:lnTo>
                <a:lnTo>
                  <a:pt x="3598" y="2094"/>
                </a:lnTo>
                <a:lnTo>
                  <a:pt x="4158" y="2094"/>
                </a:lnTo>
                <a:lnTo>
                  <a:pt x="4797" y="2094"/>
                </a:lnTo>
                <a:lnTo>
                  <a:pt x="4797" y="1427"/>
                </a:lnTo>
                <a:lnTo>
                  <a:pt x="5357" y="1427"/>
                </a:lnTo>
                <a:lnTo>
                  <a:pt x="5917" y="1427"/>
                </a:lnTo>
                <a:lnTo>
                  <a:pt x="6557" y="1427"/>
                </a:lnTo>
                <a:lnTo>
                  <a:pt x="7117" y="1427"/>
                </a:lnTo>
                <a:lnTo>
                  <a:pt x="7117" y="666"/>
                </a:lnTo>
                <a:lnTo>
                  <a:pt x="7756" y="666"/>
                </a:lnTo>
                <a:lnTo>
                  <a:pt x="8316" y="666"/>
                </a:lnTo>
                <a:lnTo>
                  <a:pt x="8956" y="666"/>
                </a:lnTo>
                <a:lnTo>
                  <a:pt x="9516" y="666"/>
                </a:lnTo>
                <a:lnTo>
                  <a:pt x="10155" y="666"/>
                </a:lnTo>
                <a:lnTo>
                  <a:pt x="10155" y="0"/>
                </a:lnTo>
                <a:lnTo>
                  <a:pt x="10715" y="0"/>
                </a:lnTo>
                <a:lnTo>
                  <a:pt x="11275" y="0"/>
                </a:lnTo>
                <a:lnTo>
                  <a:pt x="11915" y="0"/>
                </a:lnTo>
                <a:lnTo>
                  <a:pt x="12474" y="0"/>
                </a:lnTo>
                <a:lnTo>
                  <a:pt x="13114" y="0"/>
                </a:lnTo>
                <a:lnTo>
                  <a:pt x="13674" y="0"/>
                </a:lnTo>
                <a:lnTo>
                  <a:pt x="14314" y="0"/>
                </a:lnTo>
                <a:lnTo>
                  <a:pt x="14873" y="0"/>
                </a:lnTo>
                <a:lnTo>
                  <a:pt x="155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3" name="Shape 5763"/>
          <p:cNvSpPr/>
          <p:nvPr/>
        </p:nvSpPr>
        <p:spPr>
          <a:xfrm>
            <a:off x="2681289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4" name="Shape 5764"/>
          <p:cNvSpPr/>
          <p:nvPr/>
        </p:nvSpPr>
        <p:spPr>
          <a:xfrm>
            <a:off x="2702720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5" name="Shape 5765"/>
          <p:cNvSpPr/>
          <p:nvPr/>
        </p:nvSpPr>
        <p:spPr>
          <a:xfrm>
            <a:off x="2724391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6" name="Shape 5766"/>
          <p:cNvSpPr/>
          <p:nvPr/>
        </p:nvSpPr>
        <p:spPr>
          <a:xfrm>
            <a:off x="2745982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7" name="Shape 5767"/>
          <p:cNvSpPr/>
          <p:nvPr/>
        </p:nvSpPr>
        <p:spPr>
          <a:xfrm>
            <a:off x="2767653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8" name="Shape 5768"/>
          <p:cNvSpPr/>
          <p:nvPr/>
        </p:nvSpPr>
        <p:spPr>
          <a:xfrm>
            <a:off x="2789324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9" name="Shape 5769"/>
          <p:cNvSpPr/>
          <p:nvPr/>
        </p:nvSpPr>
        <p:spPr>
          <a:xfrm>
            <a:off x="2810915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0" name="Shape 5770"/>
          <p:cNvSpPr/>
          <p:nvPr/>
        </p:nvSpPr>
        <p:spPr>
          <a:xfrm>
            <a:off x="2832586" y="4902052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1" name="Shape 5771"/>
          <p:cNvSpPr/>
          <p:nvPr/>
        </p:nvSpPr>
        <p:spPr>
          <a:xfrm>
            <a:off x="2854817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2" name="Shape 5772"/>
          <p:cNvSpPr/>
          <p:nvPr/>
        </p:nvSpPr>
        <p:spPr>
          <a:xfrm>
            <a:off x="2876408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3" name="Shape 5773"/>
          <p:cNvSpPr/>
          <p:nvPr/>
        </p:nvSpPr>
        <p:spPr>
          <a:xfrm>
            <a:off x="2898079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4" name="Shape 5774"/>
          <p:cNvSpPr/>
          <p:nvPr/>
        </p:nvSpPr>
        <p:spPr>
          <a:xfrm>
            <a:off x="2919750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5" name="Shape 5775"/>
          <p:cNvSpPr/>
          <p:nvPr/>
        </p:nvSpPr>
        <p:spPr>
          <a:xfrm>
            <a:off x="2941341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6" name="Shape 5776"/>
          <p:cNvSpPr/>
          <p:nvPr/>
        </p:nvSpPr>
        <p:spPr>
          <a:xfrm>
            <a:off x="2963011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7" name="Shape 5777"/>
          <p:cNvSpPr/>
          <p:nvPr/>
        </p:nvSpPr>
        <p:spPr>
          <a:xfrm>
            <a:off x="2984602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8" name="Shape 5778"/>
          <p:cNvSpPr/>
          <p:nvPr/>
        </p:nvSpPr>
        <p:spPr>
          <a:xfrm>
            <a:off x="3006033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9" name="Shape 5779"/>
          <p:cNvSpPr/>
          <p:nvPr/>
        </p:nvSpPr>
        <p:spPr>
          <a:xfrm>
            <a:off x="3027704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0" name="Shape 5780"/>
          <p:cNvSpPr/>
          <p:nvPr/>
        </p:nvSpPr>
        <p:spPr>
          <a:xfrm>
            <a:off x="3049375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1" name="Shape 5781"/>
          <p:cNvSpPr/>
          <p:nvPr/>
        </p:nvSpPr>
        <p:spPr>
          <a:xfrm>
            <a:off x="3070966" y="4902052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2" name="Shape 5782"/>
          <p:cNvSpPr/>
          <p:nvPr/>
        </p:nvSpPr>
        <p:spPr>
          <a:xfrm>
            <a:off x="3093197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3" name="Shape 5783"/>
          <p:cNvSpPr/>
          <p:nvPr/>
        </p:nvSpPr>
        <p:spPr>
          <a:xfrm>
            <a:off x="3114868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4" name="Shape 5784"/>
          <p:cNvSpPr/>
          <p:nvPr/>
        </p:nvSpPr>
        <p:spPr>
          <a:xfrm>
            <a:off x="3136459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5" name="Shape 5785"/>
          <p:cNvSpPr/>
          <p:nvPr/>
        </p:nvSpPr>
        <p:spPr>
          <a:xfrm>
            <a:off x="3158130" y="4902052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6" name="Shape 5786"/>
          <p:cNvSpPr/>
          <p:nvPr/>
        </p:nvSpPr>
        <p:spPr>
          <a:xfrm>
            <a:off x="3179801" y="4902052"/>
            <a:ext cx="16510" cy="1905"/>
          </a:xfrm>
          <a:custGeom>
            <a:avLst/>
            <a:gdLst/>
            <a:ahLst/>
            <a:cxnLst/>
            <a:rect l="0" t="0" r="0" b="0"/>
            <a:pathLst>
              <a:path w="16510" h="1904" extrusionOk="0">
                <a:moveTo>
                  <a:pt x="0" y="0"/>
                </a:moveTo>
                <a:lnTo>
                  <a:pt x="5357" y="0"/>
                </a:lnTo>
                <a:lnTo>
                  <a:pt x="5917" y="0"/>
                </a:lnTo>
                <a:lnTo>
                  <a:pt x="6477" y="0"/>
                </a:lnTo>
                <a:lnTo>
                  <a:pt x="7117" y="0"/>
                </a:lnTo>
                <a:lnTo>
                  <a:pt x="7676" y="0"/>
                </a:lnTo>
                <a:lnTo>
                  <a:pt x="8316" y="0"/>
                </a:lnTo>
                <a:lnTo>
                  <a:pt x="8876" y="0"/>
                </a:lnTo>
                <a:lnTo>
                  <a:pt x="9516" y="0"/>
                </a:lnTo>
                <a:lnTo>
                  <a:pt x="10075" y="0"/>
                </a:lnTo>
                <a:lnTo>
                  <a:pt x="10715" y="0"/>
                </a:lnTo>
                <a:lnTo>
                  <a:pt x="10715" y="666"/>
                </a:lnTo>
                <a:lnTo>
                  <a:pt x="11275" y="666"/>
                </a:lnTo>
                <a:lnTo>
                  <a:pt x="11835" y="666"/>
                </a:lnTo>
                <a:lnTo>
                  <a:pt x="12474" y="666"/>
                </a:lnTo>
                <a:lnTo>
                  <a:pt x="13034" y="666"/>
                </a:lnTo>
                <a:lnTo>
                  <a:pt x="13834" y="666"/>
                </a:lnTo>
                <a:lnTo>
                  <a:pt x="13834" y="1427"/>
                </a:lnTo>
                <a:lnTo>
                  <a:pt x="14473" y="1427"/>
                </a:lnTo>
                <a:lnTo>
                  <a:pt x="15033" y="1427"/>
                </a:lnTo>
                <a:lnTo>
                  <a:pt x="15673" y="1427"/>
                </a:lnTo>
                <a:lnTo>
                  <a:pt x="16233" y="1427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7" name="Shape 5787"/>
          <p:cNvSpPr/>
          <p:nvPr/>
        </p:nvSpPr>
        <p:spPr>
          <a:xfrm>
            <a:off x="3200832" y="4906336"/>
            <a:ext cx="13335" cy="11430"/>
          </a:xfrm>
          <a:custGeom>
            <a:avLst/>
            <a:gdLst/>
            <a:ahLst/>
            <a:cxnLst/>
            <a:rect l="0" t="0" r="0" b="0"/>
            <a:pathLst>
              <a:path w="13335" h="11429" extrusionOk="0">
                <a:moveTo>
                  <a:pt x="0" y="0"/>
                </a:moveTo>
                <a:lnTo>
                  <a:pt x="559" y="0"/>
                </a:lnTo>
                <a:lnTo>
                  <a:pt x="1199" y="0"/>
                </a:lnTo>
                <a:lnTo>
                  <a:pt x="1199" y="666"/>
                </a:lnTo>
                <a:lnTo>
                  <a:pt x="1759" y="666"/>
                </a:lnTo>
                <a:lnTo>
                  <a:pt x="2319" y="666"/>
                </a:lnTo>
                <a:lnTo>
                  <a:pt x="2319" y="1427"/>
                </a:lnTo>
                <a:lnTo>
                  <a:pt x="2958" y="1427"/>
                </a:lnTo>
                <a:lnTo>
                  <a:pt x="3518" y="1427"/>
                </a:lnTo>
                <a:lnTo>
                  <a:pt x="3518" y="2094"/>
                </a:lnTo>
                <a:lnTo>
                  <a:pt x="4158" y="2094"/>
                </a:lnTo>
                <a:lnTo>
                  <a:pt x="4158" y="2760"/>
                </a:lnTo>
                <a:lnTo>
                  <a:pt x="4718" y="2760"/>
                </a:lnTo>
                <a:lnTo>
                  <a:pt x="5357" y="2760"/>
                </a:lnTo>
                <a:lnTo>
                  <a:pt x="5357" y="3522"/>
                </a:lnTo>
                <a:lnTo>
                  <a:pt x="5917" y="3522"/>
                </a:lnTo>
                <a:lnTo>
                  <a:pt x="5917" y="4188"/>
                </a:lnTo>
                <a:lnTo>
                  <a:pt x="6557" y="4188"/>
                </a:lnTo>
                <a:lnTo>
                  <a:pt x="7117" y="4188"/>
                </a:lnTo>
                <a:lnTo>
                  <a:pt x="7117" y="4950"/>
                </a:lnTo>
                <a:lnTo>
                  <a:pt x="7676" y="4950"/>
                </a:lnTo>
                <a:lnTo>
                  <a:pt x="7676" y="5616"/>
                </a:lnTo>
                <a:lnTo>
                  <a:pt x="8316" y="5616"/>
                </a:lnTo>
                <a:lnTo>
                  <a:pt x="8316" y="6378"/>
                </a:lnTo>
                <a:lnTo>
                  <a:pt x="8876" y="6378"/>
                </a:lnTo>
                <a:lnTo>
                  <a:pt x="9516" y="7044"/>
                </a:lnTo>
                <a:lnTo>
                  <a:pt x="10075" y="7044"/>
                </a:lnTo>
                <a:lnTo>
                  <a:pt x="10075" y="7806"/>
                </a:lnTo>
                <a:lnTo>
                  <a:pt x="10715" y="7806"/>
                </a:lnTo>
                <a:lnTo>
                  <a:pt x="10715" y="8472"/>
                </a:lnTo>
                <a:lnTo>
                  <a:pt x="11275" y="8472"/>
                </a:lnTo>
                <a:lnTo>
                  <a:pt x="11275" y="9138"/>
                </a:lnTo>
                <a:lnTo>
                  <a:pt x="11915" y="9138"/>
                </a:lnTo>
                <a:lnTo>
                  <a:pt x="11915" y="9900"/>
                </a:lnTo>
                <a:lnTo>
                  <a:pt x="12474" y="9900"/>
                </a:lnTo>
                <a:lnTo>
                  <a:pt x="12474" y="10566"/>
                </a:lnTo>
                <a:lnTo>
                  <a:pt x="13114" y="1132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8" name="Shape 5788"/>
          <p:cNvSpPr/>
          <p:nvPr/>
        </p:nvSpPr>
        <p:spPr>
          <a:xfrm>
            <a:off x="3217066" y="4922804"/>
            <a:ext cx="5715" cy="18415"/>
          </a:xfrm>
          <a:custGeom>
            <a:avLst/>
            <a:gdLst/>
            <a:ahLst/>
            <a:cxnLst/>
            <a:rect l="0" t="0" r="0" b="0"/>
            <a:pathLst>
              <a:path w="5714" h="18414" extrusionOk="0">
                <a:moveTo>
                  <a:pt x="0" y="0"/>
                </a:moveTo>
                <a:lnTo>
                  <a:pt x="0" y="761"/>
                </a:lnTo>
                <a:lnTo>
                  <a:pt x="639" y="761"/>
                </a:lnTo>
                <a:lnTo>
                  <a:pt x="639" y="1427"/>
                </a:lnTo>
                <a:lnTo>
                  <a:pt x="1199" y="1427"/>
                </a:lnTo>
                <a:lnTo>
                  <a:pt x="1199" y="2189"/>
                </a:lnTo>
                <a:lnTo>
                  <a:pt x="1199" y="2855"/>
                </a:lnTo>
                <a:lnTo>
                  <a:pt x="1199" y="2855"/>
                </a:lnTo>
                <a:lnTo>
                  <a:pt x="1839" y="2855"/>
                </a:lnTo>
                <a:lnTo>
                  <a:pt x="1839" y="3617"/>
                </a:lnTo>
                <a:lnTo>
                  <a:pt x="1839" y="4283"/>
                </a:lnTo>
                <a:lnTo>
                  <a:pt x="2398" y="4283"/>
                </a:lnTo>
                <a:lnTo>
                  <a:pt x="2398" y="5045"/>
                </a:lnTo>
                <a:lnTo>
                  <a:pt x="2398" y="5711"/>
                </a:lnTo>
                <a:lnTo>
                  <a:pt x="2958" y="5711"/>
                </a:lnTo>
                <a:lnTo>
                  <a:pt x="2958" y="6378"/>
                </a:lnTo>
                <a:lnTo>
                  <a:pt x="2958" y="7139"/>
                </a:lnTo>
                <a:lnTo>
                  <a:pt x="3598" y="7806"/>
                </a:lnTo>
                <a:lnTo>
                  <a:pt x="3598" y="8567"/>
                </a:lnTo>
                <a:lnTo>
                  <a:pt x="3598" y="9234"/>
                </a:lnTo>
                <a:lnTo>
                  <a:pt x="4158" y="9234"/>
                </a:lnTo>
                <a:lnTo>
                  <a:pt x="4158" y="9995"/>
                </a:lnTo>
                <a:lnTo>
                  <a:pt x="4158" y="10662"/>
                </a:lnTo>
                <a:lnTo>
                  <a:pt x="4158" y="11423"/>
                </a:lnTo>
                <a:lnTo>
                  <a:pt x="4797" y="11423"/>
                </a:lnTo>
                <a:lnTo>
                  <a:pt x="4797" y="12090"/>
                </a:lnTo>
                <a:lnTo>
                  <a:pt x="4797" y="12756"/>
                </a:lnTo>
                <a:lnTo>
                  <a:pt x="4797" y="13517"/>
                </a:lnTo>
                <a:lnTo>
                  <a:pt x="4797" y="14184"/>
                </a:lnTo>
                <a:lnTo>
                  <a:pt x="5357" y="14184"/>
                </a:lnTo>
                <a:lnTo>
                  <a:pt x="5357" y="14945"/>
                </a:lnTo>
                <a:lnTo>
                  <a:pt x="5357" y="15612"/>
                </a:lnTo>
                <a:lnTo>
                  <a:pt x="5357" y="16373"/>
                </a:lnTo>
                <a:lnTo>
                  <a:pt x="5357" y="17040"/>
                </a:lnTo>
                <a:lnTo>
                  <a:pt x="5357" y="1780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9" name="Shape 5789"/>
          <p:cNvSpPr/>
          <p:nvPr/>
        </p:nvSpPr>
        <p:spPr>
          <a:xfrm>
            <a:off x="3223063" y="494717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0" name="Shape 5790"/>
          <p:cNvSpPr/>
          <p:nvPr/>
        </p:nvSpPr>
        <p:spPr>
          <a:xfrm>
            <a:off x="3223063" y="497297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1" name="Shape 5791"/>
          <p:cNvSpPr/>
          <p:nvPr/>
        </p:nvSpPr>
        <p:spPr>
          <a:xfrm>
            <a:off x="3223063" y="4998677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2" name="Shape 5792"/>
          <p:cNvSpPr/>
          <p:nvPr/>
        </p:nvSpPr>
        <p:spPr>
          <a:xfrm>
            <a:off x="3223063" y="502447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3" name="Shape 5793"/>
          <p:cNvSpPr/>
          <p:nvPr/>
        </p:nvSpPr>
        <p:spPr>
          <a:xfrm>
            <a:off x="3223063" y="5050178"/>
            <a:ext cx="0" cy="20320"/>
          </a:xfrm>
          <a:custGeom>
            <a:avLst/>
            <a:gdLst/>
            <a:ahLst/>
            <a:cxnLst/>
            <a:rect l="0" t="0" r="0" b="0"/>
            <a:pathLst>
              <a:path w="120000" h="20320" extrusionOk="0">
                <a:moveTo>
                  <a:pt x="0" y="10043"/>
                </a:moveTo>
                <a:lnTo>
                  <a:pt x="0" y="10043"/>
                </a:lnTo>
              </a:path>
            </a:pathLst>
          </a:custGeom>
          <a:noFill/>
          <a:ln w="200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4" name="Shape 5794"/>
          <p:cNvSpPr/>
          <p:nvPr/>
        </p:nvSpPr>
        <p:spPr>
          <a:xfrm>
            <a:off x="3223063" y="507664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5" name="Shape 5795"/>
          <p:cNvSpPr/>
          <p:nvPr/>
        </p:nvSpPr>
        <p:spPr>
          <a:xfrm>
            <a:off x="3223063" y="5102441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6" name="Shape 5796"/>
          <p:cNvSpPr/>
          <p:nvPr/>
        </p:nvSpPr>
        <p:spPr>
          <a:xfrm>
            <a:off x="3219464" y="5128201"/>
            <a:ext cx="3810" cy="19050"/>
          </a:xfrm>
          <a:custGeom>
            <a:avLst/>
            <a:gdLst/>
            <a:ahLst/>
            <a:cxnLst/>
            <a:rect l="0" t="0" r="0" b="0"/>
            <a:pathLst>
              <a:path w="3810" h="19050" extrusionOk="0">
                <a:moveTo>
                  <a:pt x="3598" y="0"/>
                </a:moveTo>
                <a:lnTo>
                  <a:pt x="3598" y="713"/>
                </a:lnTo>
                <a:lnTo>
                  <a:pt x="3598" y="1418"/>
                </a:lnTo>
                <a:lnTo>
                  <a:pt x="3598" y="2132"/>
                </a:lnTo>
                <a:lnTo>
                  <a:pt x="3598" y="2836"/>
                </a:lnTo>
                <a:lnTo>
                  <a:pt x="3598" y="3550"/>
                </a:lnTo>
                <a:lnTo>
                  <a:pt x="3598" y="4255"/>
                </a:lnTo>
                <a:lnTo>
                  <a:pt x="3598" y="4969"/>
                </a:lnTo>
                <a:lnTo>
                  <a:pt x="3598" y="5673"/>
                </a:lnTo>
                <a:lnTo>
                  <a:pt x="2958" y="5673"/>
                </a:lnTo>
                <a:lnTo>
                  <a:pt x="2958" y="6387"/>
                </a:lnTo>
                <a:lnTo>
                  <a:pt x="2958" y="7092"/>
                </a:lnTo>
                <a:lnTo>
                  <a:pt x="2958" y="7806"/>
                </a:lnTo>
                <a:lnTo>
                  <a:pt x="2958" y="8510"/>
                </a:lnTo>
                <a:lnTo>
                  <a:pt x="2958" y="9215"/>
                </a:lnTo>
                <a:lnTo>
                  <a:pt x="2958" y="9929"/>
                </a:lnTo>
                <a:lnTo>
                  <a:pt x="2958" y="9929"/>
                </a:lnTo>
                <a:lnTo>
                  <a:pt x="2398" y="9929"/>
                </a:lnTo>
                <a:lnTo>
                  <a:pt x="2398" y="10633"/>
                </a:lnTo>
                <a:lnTo>
                  <a:pt x="2398" y="11347"/>
                </a:lnTo>
                <a:lnTo>
                  <a:pt x="2398" y="12051"/>
                </a:lnTo>
                <a:lnTo>
                  <a:pt x="1759" y="13003"/>
                </a:lnTo>
                <a:lnTo>
                  <a:pt x="1759" y="13708"/>
                </a:lnTo>
                <a:lnTo>
                  <a:pt x="1759" y="14422"/>
                </a:lnTo>
                <a:lnTo>
                  <a:pt x="1759" y="15126"/>
                </a:lnTo>
                <a:lnTo>
                  <a:pt x="1199" y="15126"/>
                </a:lnTo>
                <a:lnTo>
                  <a:pt x="1199" y="15840"/>
                </a:lnTo>
                <a:lnTo>
                  <a:pt x="1199" y="16545"/>
                </a:lnTo>
                <a:lnTo>
                  <a:pt x="559" y="16545"/>
                </a:lnTo>
                <a:lnTo>
                  <a:pt x="559" y="17249"/>
                </a:lnTo>
                <a:lnTo>
                  <a:pt x="559" y="17249"/>
                </a:lnTo>
                <a:lnTo>
                  <a:pt x="559" y="17963"/>
                </a:lnTo>
                <a:lnTo>
                  <a:pt x="559" y="18668"/>
                </a:lnTo>
                <a:lnTo>
                  <a:pt x="0" y="1866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7" name="Shape 5797"/>
          <p:cNvSpPr/>
          <p:nvPr/>
        </p:nvSpPr>
        <p:spPr>
          <a:xfrm>
            <a:off x="3205550" y="5152543"/>
            <a:ext cx="12065" cy="13970"/>
          </a:xfrm>
          <a:custGeom>
            <a:avLst/>
            <a:gdLst/>
            <a:ahLst/>
            <a:cxnLst/>
            <a:rect l="0" t="0" r="0" b="0"/>
            <a:pathLst>
              <a:path w="12064" h="13970" extrusionOk="0">
                <a:moveTo>
                  <a:pt x="11515" y="0"/>
                </a:moveTo>
                <a:lnTo>
                  <a:pt x="11515" y="713"/>
                </a:lnTo>
                <a:lnTo>
                  <a:pt x="11515" y="713"/>
                </a:lnTo>
                <a:lnTo>
                  <a:pt x="10715" y="713"/>
                </a:lnTo>
                <a:lnTo>
                  <a:pt x="10715" y="1418"/>
                </a:lnTo>
                <a:lnTo>
                  <a:pt x="10155" y="1418"/>
                </a:lnTo>
                <a:lnTo>
                  <a:pt x="10155" y="2132"/>
                </a:lnTo>
                <a:lnTo>
                  <a:pt x="9516" y="2836"/>
                </a:lnTo>
                <a:lnTo>
                  <a:pt x="9516" y="3550"/>
                </a:lnTo>
                <a:lnTo>
                  <a:pt x="8956" y="3550"/>
                </a:lnTo>
                <a:lnTo>
                  <a:pt x="8956" y="4255"/>
                </a:lnTo>
                <a:lnTo>
                  <a:pt x="8396" y="4255"/>
                </a:lnTo>
                <a:lnTo>
                  <a:pt x="8396" y="4969"/>
                </a:lnTo>
                <a:lnTo>
                  <a:pt x="7756" y="4969"/>
                </a:lnTo>
                <a:lnTo>
                  <a:pt x="7756" y="5673"/>
                </a:lnTo>
                <a:lnTo>
                  <a:pt x="7196" y="5673"/>
                </a:lnTo>
                <a:lnTo>
                  <a:pt x="7196" y="6378"/>
                </a:lnTo>
                <a:lnTo>
                  <a:pt x="6557" y="6378"/>
                </a:lnTo>
                <a:lnTo>
                  <a:pt x="6557" y="7092"/>
                </a:lnTo>
                <a:lnTo>
                  <a:pt x="5997" y="7092"/>
                </a:lnTo>
                <a:lnTo>
                  <a:pt x="5997" y="7796"/>
                </a:lnTo>
                <a:lnTo>
                  <a:pt x="5357" y="8510"/>
                </a:lnTo>
                <a:lnTo>
                  <a:pt x="4797" y="8510"/>
                </a:lnTo>
                <a:lnTo>
                  <a:pt x="4797" y="9215"/>
                </a:lnTo>
                <a:lnTo>
                  <a:pt x="4158" y="9215"/>
                </a:lnTo>
                <a:lnTo>
                  <a:pt x="4158" y="9929"/>
                </a:lnTo>
                <a:lnTo>
                  <a:pt x="3598" y="9929"/>
                </a:lnTo>
                <a:lnTo>
                  <a:pt x="3598" y="10633"/>
                </a:lnTo>
                <a:lnTo>
                  <a:pt x="2958" y="10633"/>
                </a:lnTo>
                <a:lnTo>
                  <a:pt x="2958" y="11347"/>
                </a:lnTo>
                <a:lnTo>
                  <a:pt x="1199" y="12289"/>
                </a:lnTo>
                <a:lnTo>
                  <a:pt x="1199" y="13003"/>
                </a:lnTo>
                <a:lnTo>
                  <a:pt x="639" y="13003"/>
                </a:lnTo>
                <a:lnTo>
                  <a:pt x="639" y="13708"/>
                </a:lnTo>
                <a:lnTo>
                  <a:pt x="0" y="13708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8" name="Shape 5798"/>
          <p:cNvSpPr/>
          <p:nvPr/>
        </p:nvSpPr>
        <p:spPr>
          <a:xfrm>
            <a:off x="3185159" y="5169088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15673" y="0"/>
                </a:moveTo>
                <a:lnTo>
                  <a:pt x="15033" y="0"/>
                </a:lnTo>
                <a:lnTo>
                  <a:pt x="15033" y="704"/>
                </a:lnTo>
                <a:lnTo>
                  <a:pt x="14473" y="704"/>
                </a:lnTo>
                <a:lnTo>
                  <a:pt x="13834" y="704"/>
                </a:lnTo>
                <a:lnTo>
                  <a:pt x="13834" y="1418"/>
                </a:lnTo>
                <a:lnTo>
                  <a:pt x="13274" y="1418"/>
                </a:lnTo>
                <a:lnTo>
                  <a:pt x="12634" y="1418"/>
                </a:lnTo>
                <a:lnTo>
                  <a:pt x="12074" y="1418"/>
                </a:lnTo>
                <a:lnTo>
                  <a:pt x="12074" y="2122"/>
                </a:lnTo>
                <a:lnTo>
                  <a:pt x="11515" y="2122"/>
                </a:lnTo>
                <a:lnTo>
                  <a:pt x="10875" y="2122"/>
                </a:lnTo>
                <a:lnTo>
                  <a:pt x="10315" y="2122"/>
                </a:lnTo>
                <a:lnTo>
                  <a:pt x="10315" y="2122"/>
                </a:lnTo>
                <a:lnTo>
                  <a:pt x="10315" y="2836"/>
                </a:lnTo>
                <a:lnTo>
                  <a:pt x="7676" y="2836"/>
                </a:lnTo>
                <a:lnTo>
                  <a:pt x="7676" y="3541"/>
                </a:lnTo>
                <a:lnTo>
                  <a:pt x="4158" y="3541"/>
                </a:lnTo>
                <a:lnTo>
                  <a:pt x="4158" y="4255"/>
                </a:lnTo>
                <a:lnTo>
                  <a:pt x="3518" y="4255"/>
                </a:lnTo>
                <a:lnTo>
                  <a:pt x="3518" y="4255"/>
                </a:lnTo>
                <a:lnTo>
                  <a:pt x="0" y="425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9" name="Shape 5799"/>
          <p:cNvSpPr/>
          <p:nvPr/>
        </p:nvSpPr>
        <p:spPr>
          <a:xfrm>
            <a:off x="3163488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0" name="Shape 5800"/>
          <p:cNvSpPr/>
          <p:nvPr/>
        </p:nvSpPr>
        <p:spPr>
          <a:xfrm>
            <a:off x="3141817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1" name="Shape 5801"/>
          <p:cNvSpPr/>
          <p:nvPr/>
        </p:nvSpPr>
        <p:spPr>
          <a:xfrm>
            <a:off x="3120226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2" name="Shape 5802"/>
          <p:cNvSpPr/>
          <p:nvPr/>
        </p:nvSpPr>
        <p:spPr>
          <a:xfrm>
            <a:off x="3097995" y="5173344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3" name="Shape 5803"/>
          <p:cNvSpPr/>
          <p:nvPr/>
        </p:nvSpPr>
        <p:spPr>
          <a:xfrm>
            <a:off x="3076324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4" name="Shape 5804"/>
          <p:cNvSpPr/>
          <p:nvPr/>
        </p:nvSpPr>
        <p:spPr>
          <a:xfrm>
            <a:off x="3054893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5" name="Shape 5805"/>
          <p:cNvSpPr/>
          <p:nvPr/>
        </p:nvSpPr>
        <p:spPr>
          <a:xfrm>
            <a:off x="3033222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153" y="0"/>
                </a:moveTo>
                <a:lnTo>
                  <a:pt x="1615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6" name="Shape 5806"/>
          <p:cNvSpPr/>
          <p:nvPr/>
        </p:nvSpPr>
        <p:spPr>
          <a:xfrm>
            <a:off x="3011631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7" name="Shape 5807"/>
          <p:cNvSpPr/>
          <p:nvPr/>
        </p:nvSpPr>
        <p:spPr>
          <a:xfrm>
            <a:off x="2989960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8" name="Shape 5808"/>
          <p:cNvSpPr/>
          <p:nvPr/>
        </p:nvSpPr>
        <p:spPr>
          <a:xfrm>
            <a:off x="2968369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9" name="Shape 5809"/>
          <p:cNvSpPr/>
          <p:nvPr/>
        </p:nvSpPr>
        <p:spPr>
          <a:xfrm>
            <a:off x="2946698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0" name="Shape 5810"/>
          <p:cNvSpPr/>
          <p:nvPr/>
        </p:nvSpPr>
        <p:spPr>
          <a:xfrm>
            <a:off x="2925107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1" name="Shape 5811"/>
          <p:cNvSpPr/>
          <p:nvPr/>
        </p:nvSpPr>
        <p:spPr>
          <a:xfrm>
            <a:off x="2903436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2" name="Shape 5812"/>
          <p:cNvSpPr/>
          <p:nvPr/>
        </p:nvSpPr>
        <p:spPr>
          <a:xfrm>
            <a:off x="2881765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3" name="Shape 5813"/>
          <p:cNvSpPr/>
          <p:nvPr/>
        </p:nvSpPr>
        <p:spPr>
          <a:xfrm>
            <a:off x="2859535" y="5173344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4" name="Shape 5814"/>
          <p:cNvSpPr/>
          <p:nvPr/>
        </p:nvSpPr>
        <p:spPr>
          <a:xfrm>
            <a:off x="2837944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5" name="Shape 5815"/>
          <p:cNvSpPr/>
          <p:nvPr/>
        </p:nvSpPr>
        <p:spPr>
          <a:xfrm>
            <a:off x="2816273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6" name="Shape 5816"/>
          <p:cNvSpPr/>
          <p:nvPr/>
        </p:nvSpPr>
        <p:spPr>
          <a:xfrm>
            <a:off x="2794682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7" name="Shape 5817"/>
          <p:cNvSpPr/>
          <p:nvPr/>
        </p:nvSpPr>
        <p:spPr>
          <a:xfrm>
            <a:off x="2773011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8" name="Shape 5818"/>
          <p:cNvSpPr/>
          <p:nvPr/>
        </p:nvSpPr>
        <p:spPr>
          <a:xfrm>
            <a:off x="2751580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9" name="Shape 5819"/>
          <p:cNvSpPr/>
          <p:nvPr/>
        </p:nvSpPr>
        <p:spPr>
          <a:xfrm>
            <a:off x="2729909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0" name="Shape 5820"/>
          <p:cNvSpPr/>
          <p:nvPr/>
        </p:nvSpPr>
        <p:spPr>
          <a:xfrm>
            <a:off x="2708318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1" name="Shape 5821"/>
          <p:cNvSpPr/>
          <p:nvPr/>
        </p:nvSpPr>
        <p:spPr>
          <a:xfrm>
            <a:off x="2686647" y="5173344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2" name="Shape 5822"/>
          <p:cNvSpPr/>
          <p:nvPr/>
        </p:nvSpPr>
        <p:spPr>
          <a:xfrm>
            <a:off x="2665056" y="5171211"/>
            <a:ext cx="16510" cy="2540"/>
          </a:xfrm>
          <a:custGeom>
            <a:avLst/>
            <a:gdLst/>
            <a:ahLst/>
            <a:cxnLst/>
            <a:rect l="0" t="0" r="0" b="0"/>
            <a:pathLst>
              <a:path w="16510" h="2539" extrusionOk="0">
                <a:moveTo>
                  <a:pt x="16233" y="2132"/>
                </a:moveTo>
                <a:lnTo>
                  <a:pt x="10715" y="2132"/>
                </a:lnTo>
                <a:lnTo>
                  <a:pt x="10075" y="2132"/>
                </a:lnTo>
                <a:lnTo>
                  <a:pt x="9516" y="2132"/>
                </a:lnTo>
                <a:lnTo>
                  <a:pt x="8876" y="2132"/>
                </a:lnTo>
                <a:lnTo>
                  <a:pt x="8316" y="2132"/>
                </a:lnTo>
                <a:lnTo>
                  <a:pt x="7676" y="2132"/>
                </a:lnTo>
                <a:lnTo>
                  <a:pt x="7117" y="2132"/>
                </a:lnTo>
                <a:lnTo>
                  <a:pt x="6477" y="2132"/>
                </a:lnTo>
                <a:lnTo>
                  <a:pt x="6477" y="21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3" name="Shape 5823"/>
          <p:cNvSpPr/>
          <p:nvPr/>
        </p:nvSpPr>
        <p:spPr>
          <a:xfrm>
            <a:off x="2646983" y="5157513"/>
            <a:ext cx="13335" cy="12065"/>
          </a:xfrm>
          <a:custGeom>
            <a:avLst/>
            <a:gdLst/>
            <a:ahLst/>
            <a:cxnLst/>
            <a:rect l="0" t="0" r="0" b="0"/>
            <a:pathLst>
              <a:path w="13335" h="12064" extrusionOk="0">
                <a:moveTo>
                  <a:pt x="12714" y="11575"/>
                </a:moveTo>
                <a:lnTo>
                  <a:pt x="12074" y="11575"/>
                </a:lnTo>
                <a:lnTo>
                  <a:pt x="12074" y="11575"/>
                </a:lnTo>
                <a:lnTo>
                  <a:pt x="10875" y="10157"/>
                </a:lnTo>
                <a:lnTo>
                  <a:pt x="10315" y="10157"/>
                </a:lnTo>
                <a:lnTo>
                  <a:pt x="9516" y="10157"/>
                </a:lnTo>
                <a:lnTo>
                  <a:pt x="9516" y="9453"/>
                </a:lnTo>
                <a:lnTo>
                  <a:pt x="8876" y="9453"/>
                </a:lnTo>
                <a:lnTo>
                  <a:pt x="8876" y="8739"/>
                </a:lnTo>
                <a:lnTo>
                  <a:pt x="8316" y="8739"/>
                </a:lnTo>
                <a:lnTo>
                  <a:pt x="7676" y="8739"/>
                </a:lnTo>
                <a:lnTo>
                  <a:pt x="7676" y="8739"/>
                </a:lnTo>
                <a:lnTo>
                  <a:pt x="4718" y="5664"/>
                </a:lnTo>
                <a:lnTo>
                  <a:pt x="4718" y="4959"/>
                </a:lnTo>
                <a:lnTo>
                  <a:pt x="4158" y="4959"/>
                </a:lnTo>
                <a:lnTo>
                  <a:pt x="3518" y="4245"/>
                </a:lnTo>
                <a:lnTo>
                  <a:pt x="2958" y="4245"/>
                </a:lnTo>
                <a:lnTo>
                  <a:pt x="2958" y="3541"/>
                </a:lnTo>
                <a:lnTo>
                  <a:pt x="2319" y="3541"/>
                </a:lnTo>
                <a:lnTo>
                  <a:pt x="2319" y="2827"/>
                </a:lnTo>
                <a:lnTo>
                  <a:pt x="1199" y="1408"/>
                </a:lnTo>
                <a:lnTo>
                  <a:pt x="559" y="1408"/>
                </a:lnTo>
                <a:lnTo>
                  <a:pt x="559" y="704"/>
                </a:lnTo>
                <a:lnTo>
                  <a:pt x="0" y="7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4" name="Shape 5824"/>
          <p:cNvSpPr/>
          <p:nvPr/>
        </p:nvSpPr>
        <p:spPr>
          <a:xfrm>
            <a:off x="2638027" y="5134589"/>
            <a:ext cx="6350" cy="18415"/>
          </a:xfrm>
          <a:custGeom>
            <a:avLst/>
            <a:gdLst/>
            <a:ahLst/>
            <a:cxnLst/>
            <a:rect l="0" t="0" r="0" b="0"/>
            <a:pathLst>
              <a:path w="6350" h="18414" extrusionOk="0">
                <a:moveTo>
                  <a:pt x="5917" y="17954"/>
                </a:moveTo>
                <a:lnTo>
                  <a:pt x="5357" y="17954"/>
                </a:lnTo>
                <a:lnTo>
                  <a:pt x="5357" y="17249"/>
                </a:lnTo>
                <a:lnTo>
                  <a:pt x="3598" y="13698"/>
                </a:lnTo>
                <a:lnTo>
                  <a:pt x="3598" y="12994"/>
                </a:lnTo>
                <a:lnTo>
                  <a:pt x="3598" y="12280"/>
                </a:lnTo>
                <a:lnTo>
                  <a:pt x="2958" y="12280"/>
                </a:lnTo>
                <a:lnTo>
                  <a:pt x="2958" y="12280"/>
                </a:lnTo>
                <a:lnTo>
                  <a:pt x="2958" y="10861"/>
                </a:lnTo>
                <a:lnTo>
                  <a:pt x="2398" y="10861"/>
                </a:lnTo>
                <a:lnTo>
                  <a:pt x="2398" y="10157"/>
                </a:lnTo>
                <a:lnTo>
                  <a:pt x="2398" y="9453"/>
                </a:lnTo>
                <a:lnTo>
                  <a:pt x="1759" y="9453"/>
                </a:lnTo>
                <a:lnTo>
                  <a:pt x="1759" y="8739"/>
                </a:lnTo>
                <a:lnTo>
                  <a:pt x="1759" y="8034"/>
                </a:lnTo>
                <a:lnTo>
                  <a:pt x="1759" y="7320"/>
                </a:lnTo>
                <a:lnTo>
                  <a:pt x="1199" y="7320"/>
                </a:lnTo>
                <a:lnTo>
                  <a:pt x="1199" y="6616"/>
                </a:lnTo>
                <a:lnTo>
                  <a:pt x="1199" y="5664"/>
                </a:lnTo>
                <a:lnTo>
                  <a:pt x="1199" y="4959"/>
                </a:lnTo>
                <a:lnTo>
                  <a:pt x="1199" y="4245"/>
                </a:lnTo>
                <a:lnTo>
                  <a:pt x="1199" y="4245"/>
                </a:lnTo>
                <a:lnTo>
                  <a:pt x="0" y="7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5" name="Shape 5825"/>
          <p:cNvSpPr/>
          <p:nvPr/>
        </p:nvSpPr>
        <p:spPr>
          <a:xfrm>
            <a:off x="2638027" y="5108819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6" name="Shape 5826"/>
          <p:cNvSpPr/>
          <p:nvPr/>
        </p:nvSpPr>
        <p:spPr>
          <a:xfrm>
            <a:off x="2638027" y="5082354"/>
            <a:ext cx="0" cy="20320"/>
          </a:xfrm>
          <a:custGeom>
            <a:avLst/>
            <a:gdLst/>
            <a:ahLst/>
            <a:cxnLst/>
            <a:rect l="0" t="0" r="0" b="0"/>
            <a:pathLst>
              <a:path w="120000" h="20320" extrusionOk="0">
                <a:moveTo>
                  <a:pt x="0" y="10043"/>
                </a:moveTo>
                <a:lnTo>
                  <a:pt x="0" y="10043"/>
                </a:lnTo>
              </a:path>
            </a:pathLst>
          </a:custGeom>
          <a:noFill/>
          <a:ln w="200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7" name="Shape 5827"/>
          <p:cNvSpPr/>
          <p:nvPr/>
        </p:nvSpPr>
        <p:spPr>
          <a:xfrm>
            <a:off x="2638027" y="505655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8" name="Shape 5828"/>
          <p:cNvSpPr/>
          <p:nvPr/>
        </p:nvSpPr>
        <p:spPr>
          <a:xfrm>
            <a:off x="2638027" y="503085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9" name="Shape 5829"/>
          <p:cNvSpPr/>
          <p:nvPr/>
        </p:nvSpPr>
        <p:spPr>
          <a:xfrm>
            <a:off x="2638027" y="5005055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0" name="Shape 5830"/>
          <p:cNvSpPr/>
          <p:nvPr/>
        </p:nvSpPr>
        <p:spPr>
          <a:xfrm>
            <a:off x="2638027" y="4979351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62"/>
                </a:moveTo>
                <a:lnTo>
                  <a:pt x="0" y="9662"/>
                </a:lnTo>
              </a:path>
            </a:pathLst>
          </a:custGeom>
          <a:noFill/>
          <a:ln w="193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1" name="Shape 5831"/>
          <p:cNvSpPr/>
          <p:nvPr/>
        </p:nvSpPr>
        <p:spPr>
          <a:xfrm>
            <a:off x="2638027" y="495355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710"/>
                </a:moveTo>
                <a:lnTo>
                  <a:pt x="0" y="9710"/>
                </a:lnTo>
              </a:path>
            </a:pathLst>
          </a:custGeom>
          <a:noFill/>
          <a:ln w="1940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2" name="Shape 5832"/>
          <p:cNvSpPr txBox="1"/>
          <p:nvPr/>
        </p:nvSpPr>
        <p:spPr>
          <a:xfrm>
            <a:off x="2679304" y="4955713"/>
            <a:ext cx="504825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2638027" y="5572019"/>
            <a:ext cx="585470" cy="271780"/>
          </a:xfrm>
          <a:custGeom>
            <a:avLst/>
            <a:gdLst/>
            <a:ahLst/>
            <a:cxnLst/>
            <a:rect l="0" t="0" r="0" b="0"/>
            <a:pathLst>
              <a:path w="585469" h="271779" extrusionOk="0">
                <a:moveTo>
                  <a:pt x="547131" y="0"/>
                </a:moveTo>
                <a:lnTo>
                  <a:pt x="37744" y="0"/>
                </a:lnTo>
                <a:lnTo>
                  <a:pt x="22940" y="3628"/>
                </a:lnTo>
                <a:lnTo>
                  <a:pt x="10955" y="13438"/>
                </a:lnTo>
                <a:lnTo>
                  <a:pt x="2928" y="27811"/>
                </a:lnTo>
                <a:lnTo>
                  <a:pt x="0" y="45132"/>
                </a:lnTo>
                <a:lnTo>
                  <a:pt x="0" y="226397"/>
                </a:lnTo>
                <a:lnTo>
                  <a:pt x="2928" y="243978"/>
                </a:lnTo>
                <a:lnTo>
                  <a:pt x="10955" y="258236"/>
                </a:lnTo>
                <a:lnTo>
                  <a:pt x="22940" y="267799"/>
                </a:lnTo>
                <a:lnTo>
                  <a:pt x="37744" y="271292"/>
                </a:lnTo>
                <a:lnTo>
                  <a:pt x="547131" y="271292"/>
                </a:lnTo>
                <a:lnTo>
                  <a:pt x="561926" y="267799"/>
                </a:lnTo>
                <a:lnTo>
                  <a:pt x="573970" y="258236"/>
                </a:lnTo>
                <a:lnTo>
                  <a:pt x="582070" y="243978"/>
                </a:lnTo>
                <a:lnTo>
                  <a:pt x="585035" y="226397"/>
                </a:lnTo>
                <a:lnTo>
                  <a:pt x="585035" y="45132"/>
                </a:lnTo>
                <a:lnTo>
                  <a:pt x="582070" y="27811"/>
                </a:lnTo>
                <a:lnTo>
                  <a:pt x="573970" y="13438"/>
                </a:lnTo>
                <a:lnTo>
                  <a:pt x="561926" y="3628"/>
                </a:lnTo>
                <a:lnTo>
                  <a:pt x="54713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4" name="Shape 5834"/>
          <p:cNvSpPr/>
          <p:nvPr/>
        </p:nvSpPr>
        <p:spPr>
          <a:xfrm>
            <a:off x="2638027" y="5598483"/>
            <a:ext cx="3175" cy="19050"/>
          </a:xfrm>
          <a:custGeom>
            <a:avLst/>
            <a:gdLst/>
            <a:ahLst/>
            <a:cxnLst/>
            <a:rect l="0" t="0" r="0" b="0"/>
            <a:pathLst>
              <a:path w="3175" h="19050" extrusionOk="0">
                <a:moveTo>
                  <a:pt x="0" y="18668"/>
                </a:moveTo>
                <a:lnTo>
                  <a:pt x="0" y="17963"/>
                </a:lnTo>
                <a:lnTo>
                  <a:pt x="0" y="17249"/>
                </a:lnTo>
                <a:lnTo>
                  <a:pt x="0" y="16545"/>
                </a:lnTo>
                <a:lnTo>
                  <a:pt x="0" y="15831"/>
                </a:lnTo>
                <a:lnTo>
                  <a:pt x="0" y="15126"/>
                </a:lnTo>
                <a:lnTo>
                  <a:pt x="0" y="14412"/>
                </a:lnTo>
                <a:lnTo>
                  <a:pt x="0" y="13708"/>
                </a:lnTo>
                <a:lnTo>
                  <a:pt x="0" y="12994"/>
                </a:lnTo>
                <a:lnTo>
                  <a:pt x="0" y="12289"/>
                </a:lnTo>
                <a:lnTo>
                  <a:pt x="0" y="11575"/>
                </a:lnTo>
                <a:lnTo>
                  <a:pt x="559" y="11575"/>
                </a:lnTo>
                <a:lnTo>
                  <a:pt x="559" y="10871"/>
                </a:lnTo>
                <a:lnTo>
                  <a:pt x="559" y="10157"/>
                </a:lnTo>
                <a:lnTo>
                  <a:pt x="559" y="9453"/>
                </a:lnTo>
                <a:lnTo>
                  <a:pt x="559" y="8748"/>
                </a:lnTo>
                <a:lnTo>
                  <a:pt x="559" y="8034"/>
                </a:lnTo>
                <a:lnTo>
                  <a:pt x="559" y="8034"/>
                </a:lnTo>
                <a:lnTo>
                  <a:pt x="1199" y="8034"/>
                </a:lnTo>
                <a:lnTo>
                  <a:pt x="1199" y="5911"/>
                </a:lnTo>
                <a:lnTo>
                  <a:pt x="1759" y="5197"/>
                </a:lnTo>
                <a:lnTo>
                  <a:pt x="1759" y="3779"/>
                </a:lnTo>
                <a:lnTo>
                  <a:pt x="2398" y="2836"/>
                </a:lnTo>
                <a:lnTo>
                  <a:pt x="2398" y="1418"/>
                </a:lnTo>
                <a:lnTo>
                  <a:pt x="2958" y="1418"/>
                </a:lnTo>
                <a:lnTo>
                  <a:pt x="2958" y="713"/>
                </a:lnTo>
                <a:lnTo>
                  <a:pt x="2958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5" name="Shape 5835"/>
          <p:cNvSpPr/>
          <p:nvPr/>
        </p:nvSpPr>
        <p:spPr>
          <a:xfrm>
            <a:off x="2643945" y="5579339"/>
            <a:ext cx="11430" cy="13970"/>
          </a:xfrm>
          <a:custGeom>
            <a:avLst/>
            <a:gdLst/>
            <a:ahLst/>
            <a:cxnLst/>
            <a:rect l="0" t="0" r="0" b="0"/>
            <a:pathLst>
              <a:path w="11430" h="13970" extrusionOk="0">
                <a:moveTo>
                  <a:pt x="0" y="13470"/>
                </a:moveTo>
                <a:lnTo>
                  <a:pt x="0" y="12765"/>
                </a:lnTo>
                <a:lnTo>
                  <a:pt x="639" y="12765"/>
                </a:lnTo>
                <a:lnTo>
                  <a:pt x="639" y="12051"/>
                </a:lnTo>
                <a:lnTo>
                  <a:pt x="1199" y="11347"/>
                </a:lnTo>
                <a:lnTo>
                  <a:pt x="1199" y="10633"/>
                </a:lnTo>
                <a:lnTo>
                  <a:pt x="1839" y="10633"/>
                </a:lnTo>
                <a:lnTo>
                  <a:pt x="1839" y="9929"/>
                </a:lnTo>
                <a:lnTo>
                  <a:pt x="2398" y="9929"/>
                </a:lnTo>
                <a:lnTo>
                  <a:pt x="2398" y="9215"/>
                </a:lnTo>
                <a:lnTo>
                  <a:pt x="3038" y="9215"/>
                </a:lnTo>
                <a:lnTo>
                  <a:pt x="3038" y="8510"/>
                </a:lnTo>
                <a:lnTo>
                  <a:pt x="3598" y="7796"/>
                </a:lnTo>
                <a:lnTo>
                  <a:pt x="3598" y="7092"/>
                </a:lnTo>
                <a:lnTo>
                  <a:pt x="4238" y="7092"/>
                </a:lnTo>
                <a:lnTo>
                  <a:pt x="4238" y="6387"/>
                </a:lnTo>
                <a:lnTo>
                  <a:pt x="4797" y="6387"/>
                </a:lnTo>
                <a:lnTo>
                  <a:pt x="4797" y="5673"/>
                </a:lnTo>
                <a:lnTo>
                  <a:pt x="5357" y="5673"/>
                </a:lnTo>
                <a:lnTo>
                  <a:pt x="5357" y="4969"/>
                </a:lnTo>
                <a:lnTo>
                  <a:pt x="5997" y="4969"/>
                </a:lnTo>
                <a:lnTo>
                  <a:pt x="6557" y="4255"/>
                </a:lnTo>
                <a:lnTo>
                  <a:pt x="7196" y="4255"/>
                </a:lnTo>
                <a:lnTo>
                  <a:pt x="7196" y="3550"/>
                </a:lnTo>
                <a:lnTo>
                  <a:pt x="7756" y="3550"/>
                </a:lnTo>
                <a:lnTo>
                  <a:pt x="7756" y="2836"/>
                </a:lnTo>
                <a:lnTo>
                  <a:pt x="8396" y="2836"/>
                </a:lnTo>
                <a:lnTo>
                  <a:pt x="8396" y="2132"/>
                </a:lnTo>
                <a:lnTo>
                  <a:pt x="8956" y="2132"/>
                </a:lnTo>
                <a:lnTo>
                  <a:pt x="8956" y="1418"/>
                </a:lnTo>
                <a:lnTo>
                  <a:pt x="9595" y="1418"/>
                </a:lnTo>
                <a:lnTo>
                  <a:pt x="10155" y="1418"/>
                </a:lnTo>
                <a:lnTo>
                  <a:pt x="10155" y="713"/>
                </a:lnTo>
                <a:lnTo>
                  <a:pt x="10715" y="713"/>
                </a:lnTo>
                <a:lnTo>
                  <a:pt x="10715" y="0"/>
                </a:lnTo>
                <a:lnTo>
                  <a:pt x="11355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6" name="Shape 5836"/>
          <p:cNvSpPr/>
          <p:nvPr/>
        </p:nvSpPr>
        <p:spPr>
          <a:xfrm>
            <a:off x="2660258" y="5572019"/>
            <a:ext cx="15875" cy="4445"/>
          </a:xfrm>
          <a:custGeom>
            <a:avLst/>
            <a:gdLst/>
            <a:ahLst/>
            <a:cxnLst/>
            <a:rect l="0" t="0" r="0" b="0"/>
            <a:pathLst>
              <a:path w="15875" h="4445" extrusionOk="0">
                <a:moveTo>
                  <a:pt x="0" y="4255"/>
                </a:moveTo>
                <a:lnTo>
                  <a:pt x="0" y="4255"/>
                </a:lnTo>
                <a:lnTo>
                  <a:pt x="559" y="3541"/>
                </a:lnTo>
                <a:lnTo>
                  <a:pt x="1199" y="3541"/>
                </a:lnTo>
                <a:lnTo>
                  <a:pt x="1759" y="3541"/>
                </a:lnTo>
                <a:lnTo>
                  <a:pt x="1759" y="2836"/>
                </a:lnTo>
                <a:lnTo>
                  <a:pt x="2398" y="2836"/>
                </a:lnTo>
                <a:lnTo>
                  <a:pt x="2958" y="2836"/>
                </a:lnTo>
                <a:lnTo>
                  <a:pt x="3598" y="2836"/>
                </a:lnTo>
                <a:lnTo>
                  <a:pt x="3598" y="2122"/>
                </a:lnTo>
                <a:lnTo>
                  <a:pt x="4158" y="2122"/>
                </a:lnTo>
                <a:lnTo>
                  <a:pt x="4797" y="2122"/>
                </a:lnTo>
                <a:lnTo>
                  <a:pt x="5357" y="2122"/>
                </a:lnTo>
                <a:lnTo>
                  <a:pt x="5357" y="2122"/>
                </a:lnTo>
                <a:lnTo>
                  <a:pt x="5357" y="1418"/>
                </a:lnTo>
                <a:lnTo>
                  <a:pt x="5917" y="1418"/>
                </a:lnTo>
                <a:lnTo>
                  <a:pt x="6557" y="1418"/>
                </a:lnTo>
                <a:lnTo>
                  <a:pt x="7117" y="1418"/>
                </a:lnTo>
                <a:lnTo>
                  <a:pt x="7756" y="1418"/>
                </a:lnTo>
                <a:lnTo>
                  <a:pt x="7756" y="704"/>
                </a:lnTo>
                <a:lnTo>
                  <a:pt x="8316" y="704"/>
                </a:lnTo>
                <a:lnTo>
                  <a:pt x="8956" y="704"/>
                </a:lnTo>
                <a:lnTo>
                  <a:pt x="9516" y="704"/>
                </a:lnTo>
                <a:lnTo>
                  <a:pt x="10155" y="704"/>
                </a:lnTo>
                <a:lnTo>
                  <a:pt x="10715" y="704"/>
                </a:lnTo>
                <a:lnTo>
                  <a:pt x="11275" y="704"/>
                </a:lnTo>
                <a:lnTo>
                  <a:pt x="11915" y="704"/>
                </a:lnTo>
                <a:lnTo>
                  <a:pt x="11915" y="0"/>
                </a:lnTo>
                <a:lnTo>
                  <a:pt x="12474" y="0"/>
                </a:lnTo>
                <a:lnTo>
                  <a:pt x="13114" y="0"/>
                </a:lnTo>
                <a:lnTo>
                  <a:pt x="13674" y="0"/>
                </a:lnTo>
                <a:lnTo>
                  <a:pt x="14314" y="0"/>
                </a:lnTo>
                <a:lnTo>
                  <a:pt x="14873" y="0"/>
                </a:lnTo>
                <a:lnTo>
                  <a:pt x="155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7" name="Shape 5837"/>
          <p:cNvSpPr/>
          <p:nvPr/>
        </p:nvSpPr>
        <p:spPr>
          <a:xfrm>
            <a:off x="2681289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8" name="Shape 5838"/>
          <p:cNvSpPr/>
          <p:nvPr/>
        </p:nvSpPr>
        <p:spPr>
          <a:xfrm>
            <a:off x="2702720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9" name="Shape 5839"/>
          <p:cNvSpPr/>
          <p:nvPr/>
        </p:nvSpPr>
        <p:spPr>
          <a:xfrm>
            <a:off x="2724391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0" name="Shape 5840"/>
          <p:cNvSpPr/>
          <p:nvPr/>
        </p:nvSpPr>
        <p:spPr>
          <a:xfrm>
            <a:off x="2745982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1" name="Shape 5841"/>
          <p:cNvSpPr/>
          <p:nvPr/>
        </p:nvSpPr>
        <p:spPr>
          <a:xfrm>
            <a:off x="2767653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2" name="Shape 5842"/>
          <p:cNvSpPr/>
          <p:nvPr/>
        </p:nvSpPr>
        <p:spPr>
          <a:xfrm>
            <a:off x="2789324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3" name="Shape 5843"/>
          <p:cNvSpPr/>
          <p:nvPr/>
        </p:nvSpPr>
        <p:spPr>
          <a:xfrm>
            <a:off x="2810915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4" name="Shape 5844"/>
          <p:cNvSpPr/>
          <p:nvPr/>
        </p:nvSpPr>
        <p:spPr>
          <a:xfrm>
            <a:off x="2832586" y="5572019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5" name="Shape 5845"/>
          <p:cNvSpPr/>
          <p:nvPr/>
        </p:nvSpPr>
        <p:spPr>
          <a:xfrm>
            <a:off x="2854817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6" name="Shape 5846"/>
          <p:cNvSpPr/>
          <p:nvPr/>
        </p:nvSpPr>
        <p:spPr>
          <a:xfrm>
            <a:off x="2876408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7" name="Shape 5847"/>
          <p:cNvSpPr/>
          <p:nvPr/>
        </p:nvSpPr>
        <p:spPr>
          <a:xfrm>
            <a:off x="2898079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8" name="Shape 5848"/>
          <p:cNvSpPr/>
          <p:nvPr/>
        </p:nvSpPr>
        <p:spPr>
          <a:xfrm>
            <a:off x="2919750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9" name="Shape 5849"/>
          <p:cNvSpPr/>
          <p:nvPr/>
        </p:nvSpPr>
        <p:spPr>
          <a:xfrm>
            <a:off x="2941341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0" name="Shape 5850"/>
          <p:cNvSpPr/>
          <p:nvPr/>
        </p:nvSpPr>
        <p:spPr>
          <a:xfrm>
            <a:off x="2963011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1" name="Shape 5851"/>
          <p:cNvSpPr/>
          <p:nvPr/>
        </p:nvSpPr>
        <p:spPr>
          <a:xfrm>
            <a:off x="2984602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07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2" name="Shape 5852"/>
          <p:cNvSpPr/>
          <p:nvPr/>
        </p:nvSpPr>
        <p:spPr>
          <a:xfrm>
            <a:off x="3006033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3" name="Shape 5853"/>
          <p:cNvSpPr/>
          <p:nvPr/>
        </p:nvSpPr>
        <p:spPr>
          <a:xfrm>
            <a:off x="3027704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4" name="Shape 5854"/>
          <p:cNvSpPr/>
          <p:nvPr/>
        </p:nvSpPr>
        <p:spPr>
          <a:xfrm>
            <a:off x="3049375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5" name="Shape 5855"/>
          <p:cNvSpPr/>
          <p:nvPr/>
        </p:nvSpPr>
        <p:spPr>
          <a:xfrm>
            <a:off x="3070966" y="5572019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0" y="0"/>
                </a:moveTo>
                <a:lnTo>
                  <a:pt x="0" y="0"/>
                </a:lnTo>
                <a:lnTo>
                  <a:pt x="16872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6" name="Shape 5856"/>
          <p:cNvSpPr/>
          <p:nvPr/>
        </p:nvSpPr>
        <p:spPr>
          <a:xfrm>
            <a:off x="3093197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7" name="Shape 5857"/>
          <p:cNvSpPr/>
          <p:nvPr/>
        </p:nvSpPr>
        <p:spPr>
          <a:xfrm>
            <a:off x="3114868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23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8" name="Shape 5858"/>
          <p:cNvSpPr/>
          <p:nvPr/>
        </p:nvSpPr>
        <p:spPr>
          <a:xfrm>
            <a:off x="3136459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9" name="Shape 5859"/>
          <p:cNvSpPr/>
          <p:nvPr/>
        </p:nvSpPr>
        <p:spPr>
          <a:xfrm>
            <a:off x="3158130" y="5572019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0" y="0"/>
                </a:moveTo>
                <a:lnTo>
                  <a:pt x="0" y="0"/>
                </a:lnTo>
                <a:lnTo>
                  <a:pt x="16313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0" name="Shape 5860"/>
          <p:cNvSpPr/>
          <p:nvPr/>
        </p:nvSpPr>
        <p:spPr>
          <a:xfrm>
            <a:off x="3179801" y="5572019"/>
            <a:ext cx="16510" cy="2540"/>
          </a:xfrm>
          <a:custGeom>
            <a:avLst/>
            <a:gdLst/>
            <a:ahLst/>
            <a:cxnLst/>
            <a:rect l="0" t="0" r="0" b="0"/>
            <a:pathLst>
              <a:path w="16510" h="2539" extrusionOk="0">
                <a:moveTo>
                  <a:pt x="0" y="0"/>
                </a:moveTo>
                <a:lnTo>
                  <a:pt x="5357" y="0"/>
                </a:lnTo>
                <a:lnTo>
                  <a:pt x="5917" y="0"/>
                </a:lnTo>
                <a:lnTo>
                  <a:pt x="6477" y="0"/>
                </a:lnTo>
                <a:lnTo>
                  <a:pt x="7117" y="0"/>
                </a:lnTo>
                <a:lnTo>
                  <a:pt x="7676" y="0"/>
                </a:lnTo>
                <a:lnTo>
                  <a:pt x="8316" y="0"/>
                </a:lnTo>
                <a:lnTo>
                  <a:pt x="8876" y="0"/>
                </a:lnTo>
                <a:lnTo>
                  <a:pt x="8876" y="704"/>
                </a:lnTo>
                <a:lnTo>
                  <a:pt x="9516" y="704"/>
                </a:lnTo>
                <a:lnTo>
                  <a:pt x="10075" y="704"/>
                </a:lnTo>
                <a:lnTo>
                  <a:pt x="10715" y="704"/>
                </a:lnTo>
                <a:lnTo>
                  <a:pt x="11275" y="704"/>
                </a:lnTo>
                <a:lnTo>
                  <a:pt x="11835" y="704"/>
                </a:lnTo>
                <a:lnTo>
                  <a:pt x="12474" y="704"/>
                </a:lnTo>
                <a:lnTo>
                  <a:pt x="13034" y="1418"/>
                </a:lnTo>
                <a:lnTo>
                  <a:pt x="13834" y="1418"/>
                </a:lnTo>
                <a:lnTo>
                  <a:pt x="14473" y="1418"/>
                </a:lnTo>
                <a:lnTo>
                  <a:pt x="15033" y="1418"/>
                </a:lnTo>
                <a:lnTo>
                  <a:pt x="15673" y="1418"/>
                </a:lnTo>
                <a:lnTo>
                  <a:pt x="15673" y="2122"/>
                </a:lnTo>
                <a:lnTo>
                  <a:pt x="16233" y="2122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1" name="Shape 5861"/>
          <p:cNvSpPr/>
          <p:nvPr/>
        </p:nvSpPr>
        <p:spPr>
          <a:xfrm>
            <a:off x="3200832" y="5576274"/>
            <a:ext cx="13335" cy="12065"/>
          </a:xfrm>
          <a:custGeom>
            <a:avLst/>
            <a:gdLst/>
            <a:ahLst/>
            <a:cxnLst/>
            <a:rect l="0" t="0" r="0" b="0"/>
            <a:pathLst>
              <a:path w="13335" h="12064" extrusionOk="0">
                <a:moveTo>
                  <a:pt x="0" y="0"/>
                </a:moveTo>
                <a:lnTo>
                  <a:pt x="559" y="0"/>
                </a:lnTo>
                <a:lnTo>
                  <a:pt x="559" y="704"/>
                </a:lnTo>
                <a:lnTo>
                  <a:pt x="1199" y="704"/>
                </a:lnTo>
                <a:lnTo>
                  <a:pt x="1759" y="704"/>
                </a:lnTo>
                <a:lnTo>
                  <a:pt x="1759" y="1646"/>
                </a:lnTo>
                <a:lnTo>
                  <a:pt x="2319" y="1646"/>
                </a:lnTo>
                <a:lnTo>
                  <a:pt x="2958" y="1646"/>
                </a:lnTo>
                <a:lnTo>
                  <a:pt x="2958" y="2360"/>
                </a:lnTo>
                <a:lnTo>
                  <a:pt x="3518" y="2360"/>
                </a:lnTo>
                <a:lnTo>
                  <a:pt x="4158" y="2360"/>
                </a:lnTo>
                <a:lnTo>
                  <a:pt x="4158" y="3065"/>
                </a:lnTo>
                <a:lnTo>
                  <a:pt x="4718" y="3065"/>
                </a:lnTo>
                <a:lnTo>
                  <a:pt x="5357" y="3779"/>
                </a:lnTo>
                <a:lnTo>
                  <a:pt x="5917" y="3779"/>
                </a:lnTo>
                <a:lnTo>
                  <a:pt x="5917" y="4483"/>
                </a:lnTo>
                <a:lnTo>
                  <a:pt x="6557" y="4483"/>
                </a:lnTo>
                <a:lnTo>
                  <a:pt x="6557" y="5197"/>
                </a:lnTo>
                <a:lnTo>
                  <a:pt x="7117" y="5197"/>
                </a:lnTo>
                <a:lnTo>
                  <a:pt x="7676" y="5197"/>
                </a:lnTo>
                <a:lnTo>
                  <a:pt x="7676" y="5902"/>
                </a:lnTo>
                <a:lnTo>
                  <a:pt x="8316" y="5902"/>
                </a:lnTo>
                <a:lnTo>
                  <a:pt x="8316" y="6616"/>
                </a:lnTo>
                <a:lnTo>
                  <a:pt x="8876" y="6616"/>
                </a:lnTo>
                <a:lnTo>
                  <a:pt x="8876" y="7320"/>
                </a:lnTo>
                <a:lnTo>
                  <a:pt x="9516" y="7320"/>
                </a:lnTo>
                <a:lnTo>
                  <a:pt x="9516" y="8034"/>
                </a:lnTo>
                <a:lnTo>
                  <a:pt x="10075" y="8034"/>
                </a:lnTo>
                <a:lnTo>
                  <a:pt x="10075" y="8739"/>
                </a:lnTo>
                <a:lnTo>
                  <a:pt x="10715" y="8739"/>
                </a:lnTo>
                <a:lnTo>
                  <a:pt x="10715" y="9453"/>
                </a:lnTo>
                <a:lnTo>
                  <a:pt x="11275" y="9453"/>
                </a:lnTo>
                <a:lnTo>
                  <a:pt x="11275" y="10157"/>
                </a:lnTo>
                <a:lnTo>
                  <a:pt x="11915" y="10157"/>
                </a:lnTo>
                <a:lnTo>
                  <a:pt x="11915" y="10861"/>
                </a:lnTo>
                <a:lnTo>
                  <a:pt x="12474" y="10861"/>
                </a:lnTo>
                <a:lnTo>
                  <a:pt x="12474" y="11575"/>
                </a:lnTo>
                <a:lnTo>
                  <a:pt x="13114" y="11575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2" name="Shape 5862"/>
          <p:cNvSpPr/>
          <p:nvPr/>
        </p:nvSpPr>
        <p:spPr>
          <a:xfrm>
            <a:off x="3217066" y="5592810"/>
            <a:ext cx="5715" cy="18415"/>
          </a:xfrm>
          <a:custGeom>
            <a:avLst/>
            <a:gdLst/>
            <a:ahLst/>
            <a:cxnLst/>
            <a:rect l="0" t="0" r="0" b="0"/>
            <a:pathLst>
              <a:path w="5714" h="18414" extrusionOk="0">
                <a:moveTo>
                  <a:pt x="0" y="0"/>
                </a:moveTo>
                <a:lnTo>
                  <a:pt x="0" y="713"/>
                </a:lnTo>
                <a:lnTo>
                  <a:pt x="639" y="713"/>
                </a:lnTo>
                <a:lnTo>
                  <a:pt x="639" y="1418"/>
                </a:lnTo>
                <a:lnTo>
                  <a:pt x="639" y="2132"/>
                </a:lnTo>
                <a:lnTo>
                  <a:pt x="1199" y="2132"/>
                </a:lnTo>
                <a:lnTo>
                  <a:pt x="1199" y="2836"/>
                </a:lnTo>
                <a:lnTo>
                  <a:pt x="1839" y="2836"/>
                </a:lnTo>
                <a:lnTo>
                  <a:pt x="1839" y="3550"/>
                </a:lnTo>
                <a:lnTo>
                  <a:pt x="1839" y="4255"/>
                </a:lnTo>
                <a:lnTo>
                  <a:pt x="2398" y="4255"/>
                </a:lnTo>
                <a:lnTo>
                  <a:pt x="2398" y="4969"/>
                </a:lnTo>
                <a:lnTo>
                  <a:pt x="2398" y="5673"/>
                </a:lnTo>
                <a:lnTo>
                  <a:pt x="2398" y="5673"/>
                </a:lnTo>
                <a:lnTo>
                  <a:pt x="2958" y="6387"/>
                </a:lnTo>
                <a:lnTo>
                  <a:pt x="2958" y="7092"/>
                </a:lnTo>
                <a:lnTo>
                  <a:pt x="2958" y="7796"/>
                </a:lnTo>
                <a:lnTo>
                  <a:pt x="3598" y="7796"/>
                </a:lnTo>
                <a:lnTo>
                  <a:pt x="3598" y="8510"/>
                </a:lnTo>
                <a:lnTo>
                  <a:pt x="3598" y="9453"/>
                </a:lnTo>
                <a:lnTo>
                  <a:pt x="4158" y="9453"/>
                </a:lnTo>
                <a:lnTo>
                  <a:pt x="4158" y="10167"/>
                </a:lnTo>
                <a:lnTo>
                  <a:pt x="4158" y="10871"/>
                </a:lnTo>
                <a:lnTo>
                  <a:pt x="4158" y="11585"/>
                </a:lnTo>
                <a:lnTo>
                  <a:pt x="4797" y="12289"/>
                </a:lnTo>
                <a:lnTo>
                  <a:pt x="4797" y="13003"/>
                </a:lnTo>
                <a:lnTo>
                  <a:pt x="4797" y="13708"/>
                </a:lnTo>
                <a:lnTo>
                  <a:pt x="4797" y="14422"/>
                </a:lnTo>
                <a:lnTo>
                  <a:pt x="5357" y="14422"/>
                </a:lnTo>
                <a:lnTo>
                  <a:pt x="5357" y="15126"/>
                </a:lnTo>
                <a:lnTo>
                  <a:pt x="5357" y="15126"/>
                </a:lnTo>
                <a:lnTo>
                  <a:pt x="5357" y="15831"/>
                </a:lnTo>
                <a:lnTo>
                  <a:pt x="5357" y="16545"/>
                </a:lnTo>
                <a:lnTo>
                  <a:pt x="5357" y="17249"/>
                </a:lnTo>
                <a:lnTo>
                  <a:pt x="5357" y="17963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3" name="Shape 5863"/>
          <p:cNvSpPr/>
          <p:nvPr/>
        </p:nvSpPr>
        <p:spPr>
          <a:xfrm>
            <a:off x="3223063" y="5617152"/>
            <a:ext cx="0" cy="20320"/>
          </a:xfrm>
          <a:custGeom>
            <a:avLst/>
            <a:gdLst/>
            <a:ahLst/>
            <a:cxnLst/>
            <a:rect l="0" t="0" r="0" b="0"/>
            <a:pathLst>
              <a:path w="120000" h="20320" extrusionOk="0">
                <a:moveTo>
                  <a:pt x="0" y="10043"/>
                </a:moveTo>
                <a:lnTo>
                  <a:pt x="0" y="10043"/>
                </a:lnTo>
              </a:path>
            </a:pathLst>
          </a:custGeom>
          <a:noFill/>
          <a:ln w="200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4" name="Shape 5864"/>
          <p:cNvSpPr/>
          <p:nvPr/>
        </p:nvSpPr>
        <p:spPr>
          <a:xfrm>
            <a:off x="3223063" y="564362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86"/>
                </a:moveTo>
                <a:lnTo>
                  <a:pt x="0" y="9686"/>
                </a:lnTo>
              </a:path>
            </a:pathLst>
          </a:custGeom>
          <a:noFill/>
          <a:ln w="19350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5" name="Shape 5865"/>
          <p:cNvSpPr/>
          <p:nvPr/>
        </p:nvSpPr>
        <p:spPr>
          <a:xfrm>
            <a:off x="3223063" y="566937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6" name="Shape 5866"/>
          <p:cNvSpPr/>
          <p:nvPr/>
        </p:nvSpPr>
        <p:spPr>
          <a:xfrm>
            <a:off x="3223063" y="5695137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7" name="Shape 5867"/>
          <p:cNvSpPr/>
          <p:nvPr/>
        </p:nvSpPr>
        <p:spPr>
          <a:xfrm>
            <a:off x="3223063" y="5720897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8" name="Shape 5868"/>
          <p:cNvSpPr/>
          <p:nvPr/>
        </p:nvSpPr>
        <p:spPr>
          <a:xfrm>
            <a:off x="3223063" y="5746657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9" name="Shape 5869"/>
          <p:cNvSpPr/>
          <p:nvPr/>
        </p:nvSpPr>
        <p:spPr>
          <a:xfrm>
            <a:off x="3223063" y="5772656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67"/>
                </a:moveTo>
                <a:lnTo>
                  <a:pt x="0" y="9567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0" name="Shape 5870"/>
          <p:cNvSpPr/>
          <p:nvPr/>
        </p:nvSpPr>
        <p:spPr>
          <a:xfrm>
            <a:off x="3219464" y="5798416"/>
            <a:ext cx="3810" cy="19050"/>
          </a:xfrm>
          <a:custGeom>
            <a:avLst/>
            <a:gdLst/>
            <a:ahLst/>
            <a:cxnLst/>
            <a:rect l="0" t="0" r="0" b="0"/>
            <a:pathLst>
              <a:path w="3810" h="19050" extrusionOk="0">
                <a:moveTo>
                  <a:pt x="3598" y="0"/>
                </a:moveTo>
                <a:lnTo>
                  <a:pt x="3598" y="704"/>
                </a:lnTo>
                <a:lnTo>
                  <a:pt x="3598" y="1418"/>
                </a:lnTo>
                <a:lnTo>
                  <a:pt x="3598" y="2122"/>
                </a:lnTo>
                <a:lnTo>
                  <a:pt x="3598" y="2827"/>
                </a:lnTo>
                <a:lnTo>
                  <a:pt x="3598" y="3541"/>
                </a:lnTo>
                <a:lnTo>
                  <a:pt x="3598" y="4245"/>
                </a:lnTo>
                <a:lnTo>
                  <a:pt x="3598" y="4959"/>
                </a:lnTo>
                <a:lnTo>
                  <a:pt x="3598" y="5664"/>
                </a:lnTo>
                <a:lnTo>
                  <a:pt x="3598" y="6378"/>
                </a:lnTo>
                <a:lnTo>
                  <a:pt x="2958" y="6378"/>
                </a:lnTo>
                <a:lnTo>
                  <a:pt x="2958" y="7082"/>
                </a:lnTo>
                <a:lnTo>
                  <a:pt x="2958" y="7796"/>
                </a:lnTo>
                <a:lnTo>
                  <a:pt x="2958" y="8501"/>
                </a:lnTo>
                <a:lnTo>
                  <a:pt x="2958" y="9215"/>
                </a:lnTo>
                <a:lnTo>
                  <a:pt x="2958" y="9919"/>
                </a:lnTo>
                <a:lnTo>
                  <a:pt x="2398" y="9919"/>
                </a:lnTo>
                <a:lnTo>
                  <a:pt x="2398" y="10633"/>
                </a:lnTo>
                <a:lnTo>
                  <a:pt x="2398" y="11337"/>
                </a:lnTo>
                <a:lnTo>
                  <a:pt x="2398" y="12051"/>
                </a:lnTo>
                <a:lnTo>
                  <a:pt x="2398" y="12756"/>
                </a:lnTo>
                <a:lnTo>
                  <a:pt x="1759" y="12756"/>
                </a:lnTo>
                <a:lnTo>
                  <a:pt x="1759" y="13470"/>
                </a:lnTo>
                <a:lnTo>
                  <a:pt x="1759" y="14174"/>
                </a:lnTo>
                <a:lnTo>
                  <a:pt x="1759" y="14879"/>
                </a:lnTo>
                <a:lnTo>
                  <a:pt x="1199" y="14879"/>
                </a:lnTo>
                <a:lnTo>
                  <a:pt x="1199" y="15593"/>
                </a:lnTo>
                <a:lnTo>
                  <a:pt x="1199" y="16297"/>
                </a:lnTo>
                <a:lnTo>
                  <a:pt x="1199" y="17011"/>
                </a:lnTo>
                <a:lnTo>
                  <a:pt x="559" y="17011"/>
                </a:lnTo>
                <a:lnTo>
                  <a:pt x="559" y="17716"/>
                </a:lnTo>
                <a:lnTo>
                  <a:pt x="559" y="18430"/>
                </a:lnTo>
                <a:lnTo>
                  <a:pt x="0" y="1843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1" name="Shape 5871"/>
          <p:cNvSpPr/>
          <p:nvPr/>
        </p:nvSpPr>
        <p:spPr>
          <a:xfrm>
            <a:off x="3205550" y="5822748"/>
            <a:ext cx="12065" cy="13970"/>
          </a:xfrm>
          <a:custGeom>
            <a:avLst/>
            <a:gdLst/>
            <a:ahLst/>
            <a:cxnLst/>
            <a:rect l="0" t="0" r="0" b="0"/>
            <a:pathLst>
              <a:path w="12064" h="13970" extrusionOk="0">
                <a:moveTo>
                  <a:pt x="11515" y="0"/>
                </a:moveTo>
                <a:lnTo>
                  <a:pt x="11515" y="713"/>
                </a:lnTo>
                <a:lnTo>
                  <a:pt x="11515" y="713"/>
                </a:lnTo>
                <a:lnTo>
                  <a:pt x="10715" y="713"/>
                </a:lnTo>
                <a:lnTo>
                  <a:pt x="10715" y="1418"/>
                </a:lnTo>
                <a:lnTo>
                  <a:pt x="10155" y="2132"/>
                </a:lnTo>
                <a:lnTo>
                  <a:pt x="10155" y="2836"/>
                </a:lnTo>
                <a:lnTo>
                  <a:pt x="9516" y="2836"/>
                </a:lnTo>
                <a:lnTo>
                  <a:pt x="9516" y="3550"/>
                </a:lnTo>
                <a:lnTo>
                  <a:pt x="8956" y="3550"/>
                </a:lnTo>
                <a:lnTo>
                  <a:pt x="8956" y="4255"/>
                </a:lnTo>
                <a:lnTo>
                  <a:pt x="8396" y="4255"/>
                </a:lnTo>
                <a:lnTo>
                  <a:pt x="8396" y="4969"/>
                </a:lnTo>
                <a:lnTo>
                  <a:pt x="8396" y="5673"/>
                </a:lnTo>
                <a:lnTo>
                  <a:pt x="7756" y="5673"/>
                </a:lnTo>
                <a:lnTo>
                  <a:pt x="7756" y="6387"/>
                </a:lnTo>
                <a:lnTo>
                  <a:pt x="7196" y="6387"/>
                </a:lnTo>
                <a:lnTo>
                  <a:pt x="7196" y="7092"/>
                </a:lnTo>
                <a:lnTo>
                  <a:pt x="6557" y="7092"/>
                </a:lnTo>
                <a:lnTo>
                  <a:pt x="6557" y="7806"/>
                </a:lnTo>
                <a:lnTo>
                  <a:pt x="5997" y="7806"/>
                </a:lnTo>
                <a:lnTo>
                  <a:pt x="5997" y="8510"/>
                </a:lnTo>
                <a:lnTo>
                  <a:pt x="5357" y="8510"/>
                </a:lnTo>
                <a:lnTo>
                  <a:pt x="5357" y="9224"/>
                </a:lnTo>
                <a:lnTo>
                  <a:pt x="4797" y="9224"/>
                </a:lnTo>
                <a:lnTo>
                  <a:pt x="4797" y="9929"/>
                </a:lnTo>
                <a:lnTo>
                  <a:pt x="4158" y="9929"/>
                </a:lnTo>
                <a:lnTo>
                  <a:pt x="3598" y="9929"/>
                </a:lnTo>
                <a:lnTo>
                  <a:pt x="3598" y="10643"/>
                </a:lnTo>
                <a:lnTo>
                  <a:pt x="2958" y="10643"/>
                </a:lnTo>
                <a:lnTo>
                  <a:pt x="2958" y="11347"/>
                </a:lnTo>
                <a:lnTo>
                  <a:pt x="2398" y="11347"/>
                </a:lnTo>
                <a:lnTo>
                  <a:pt x="2398" y="12061"/>
                </a:lnTo>
                <a:lnTo>
                  <a:pt x="639" y="12765"/>
                </a:lnTo>
                <a:lnTo>
                  <a:pt x="639" y="13470"/>
                </a:lnTo>
                <a:lnTo>
                  <a:pt x="0" y="1347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2" name="Shape 5872"/>
          <p:cNvSpPr/>
          <p:nvPr/>
        </p:nvSpPr>
        <p:spPr>
          <a:xfrm>
            <a:off x="3185159" y="5839769"/>
            <a:ext cx="15875" cy="3810"/>
          </a:xfrm>
          <a:custGeom>
            <a:avLst/>
            <a:gdLst/>
            <a:ahLst/>
            <a:cxnLst/>
            <a:rect l="0" t="0" r="0" b="0"/>
            <a:pathLst>
              <a:path w="15875" h="3810" extrusionOk="0">
                <a:moveTo>
                  <a:pt x="15673" y="0"/>
                </a:moveTo>
                <a:lnTo>
                  <a:pt x="15033" y="0"/>
                </a:lnTo>
                <a:lnTo>
                  <a:pt x="14473" y="0"/>
                </a:lnTo>
                <a:lnTo>
                  <a:pt x="14473" y="704"/>
                </a:lnTo>
                <a:lnTo>
                  <a:pt x="13834" y="704"/>
                </a:lnTo>
                <a:lnTo>
                  <a:pt x="13274" y="704"/>
                </a:lnTo>
                <a:lnTo>
                  <a:pt x="12634" y="704"/>
                </a:lnTo>
                <a:lnTo>
                  <a:pt x="12634" y="1418"/>
                </a:lnTo>
                <a:lnTo>
                  <a:pt x="12074" y="1418"/>
                </a:lnTo>
                <a:lnTo>
                  <a:pt x="10875" y="1418"/>
                </a:lnTo>
                <a:lnTo>
                  <a:pt x="10875" y="2122"/>
                </a:lnTo>
                <a:lnTo>
                  <a:pt x="10315" y="2122"/>
                </a:lnTo>
                <a:lnTo>
                  <a:pt x="9675" y="2122"/>
                </a:lnTo>
                <a:lnTo>
                  <a:pt x="9116" y="2122"/>
                </a:lnTo>
                <a:lnTo>
                  <a:pt x="9116" y="2836"/>
                </a:lnTo>
                <a:lnTo>
                  <a:pt x="8476" y="2836"/>
                </a:lnTo>
                <a:lnTo>
                  <a:pt x="7676" y="2836"/>
                </a:lnTo>
                <a:lnTo>
                  <a:pt x="7117" y="2836"/>
                </a:lnTo>
                <a:lnTo>
                  <a:pt x="6477" y="2836"/>
                </a:lnTo>
                <a:lnTo>
                  <a:pt x="5917" y="2836"/>
                </a:lnTo>
                <a:lnTo>
                  <a:pt x="5357" y="3541"/>
                </a:lnTo>
                <a:lnTo>
                  <a:pt x="4718" y="3541"/>
                </a:lnTo>
                <a:lnTo>
                  <a:pt x="4158" y="3541"/>
                </a:lnTo>
                <a:lnTo>
                  <a:pt x="3518" y="3541"/>
                </a:lnTo>
                <a:lnTo>
                  <a:pt x="2958" y="3541"/>
                </a:lnTo>
                <a:lnTo>
                  <a:pt x="2319" y="3541"/>
                </a:lnTo>
                <a:lnTo>
                  <a:pt x="1759" y="3541"/>
                </a:lnTo>
                <a:lnTo>
                  <a:pt x="1119" y="3541"/>
                </a:lnTo>
                <a:lnTo>
                  <a:pt x="559" y="3541"/>
                </a:lnTo>
                <a:lnTo>
                  <a:pt x="0" y="3541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3" name="Shape 5873"/>
          <p:cNvSpPr/>
          <p:nvPr/>
        </p:nvSpPr>
        <p:spPr>
          <a:xfrm>
            <a:off x="3163488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4" name="Shape 5874"/>
          <p:cNvSpPr/>
          <p:nvPr/>
        </p:nvSpPr>
        <p:spPr>
          <a:xfrm>
            <a:off x="3141817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5" name="Shape 5875"/>
          <p:cNvSpPr/>
          <p:nvPr/>
        </p:nvSpPr>
        <p:spPr>
          <a:xfrm>
            <a:off x="3120226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6" name="Shape 5876"/>
          <p:cNvSpPr/>
          <p:nvPr/>
        </p:nvSpPr>
        <p:spPr>
          <a:xfrm>
            <a:off x="3097995" y="5843311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7" name="Shape 5877"/>
          <p:cNvSpPr/>
          <p:nvPr/>
        </p:nvSpPr>
        <p:spPr>
          <a:xfrm>
            <a:off x="3076324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8" name="Shape 5878"/>
          <p:cNvSpPr/>
          <p:nvPr/>
        </p:nvSpPr>
        <p:spPr>
          <a:xfrm>
            <a:off x="3054893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9" name="Shape 5879"/>
          <p:cNvSpPr/>
          <p:nvPr/>
        </p:nvSpPr>
        <p:spPr>
          <a:xfrm>
            <a:off x="3033222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153" y="0"/>
                </a:moveTo>
                <a:lnTo>
                  <a:pt x="1615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0" name="Shape 5880"/>
          <p:cNvSpPr/>
          <p:nvPr/>
        </p:nvSpPr>
        <p:spPr>
          <a:xfrm>
            <a:off x="3011631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1" name="Shape 5881"/>
          <p:cNvSpPr/>
          <p:nvPr/>
        </p:nvSpPr>
        <p:spPr>
          <a:xfrm>
            <a:off x="2989960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2" name="Shape 5882"/>
          <p:cNvSpPr/>
          <p:nvPr/>
        </p:nvSpPr>
        <p:spPr>
          <a:xfrm>
            <a:off x="2968369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3" name="Shape 5883"/>
          <p:cNvSpPr/>
          <p:nvPr/>
        </p:nvSpPr>
        <p:spPr>
          <a:xfrm>
            <a:off x="2946698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4" name="Shape 5884"/>
          <p:cNvSpPr/>
          <p:nvPr/>
        </p:nvSpPr>
        <p:spPr>
          <a:xfrm>
            <a:off x="2925107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5" name="Shape 5885"/>
          <p:cNvSpPr/>
          <p:nvPr/>
        </p:nvSpPr>
        <p:spPr>
          <a:xfrm>
            <a:off x="2903436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6" name="Shape 5886"/>
          <p:cNvSpPr/>
          <p:nvPr/>
        </p:nvSpPr>
        <p:spPr>
          <a:xfrm>
            <a:off x="2881765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7" name="Shape 5887"/>
          <p:cNvSpPr/>
          <p:nvPr/>
        </p:nvSpPr>
        <p:spPr>
          <a:xfrm>
            <a:off x="2859535" y="5843311"/>
            <a:ext cx="17145" cy="0"/>
          </a:xfrm>
          <a:custGeom>
            <a:avLst/>
            <a:gdLst/>
            <a:ahLst/>
            <a:cxnLst/>
            <a:rect l="0" t="0" r="0" b="0"/>
            <a:pathLst>
              <a:path w="17144" h="120000" extrusionOk="0">
                <a:moveTo>
                  <a:pt x="16872" y="0"/>
                </a:moveTo>
                <a:lnTo>
                  <a:pt x="16872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8" name="Shape 5888"/>
          <p:cNvSpPr/>
          <p:nvPr/>
        </p:nvSpPr>
        <p:spPr>
          <a:xfrm>
            <a:off x="2837944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9" name="Shape 5889"/>
          <p:cNvSpPr/>
          <p:nvPr/>
        </p:nvSpPr>
        <p:spPr>
          <a:xfrm>
            <a:off x="2816273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0" name="Shape 5890"/>
          <p:cNvSpPr/>
          <p:nvPr/>
        </p:nvSpPr>
        <p:spPr>
          <a:xfrm>
            <a:off x="2794682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233" y="0"/>
                </a:moveTo>
                <a:lnTo>
                  <a:pt x="1623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1" name="Shape 5891"/>
          <p:cNvSpPr/>
          <p:nvPr/>
        </p:nvSpPr>
        <p:spPr>
          <a:xfrm>
            <a:off x="2773011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313" y="0"/>
                </a:moveTo>
                <a:lnTo>
                  <a:pt x="1631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2" name="Shape 5892"/>
          <p:cNvSpPr/>
          <p:nvPr/>
        </p:nvSpPr>
        <p:spPr>
          <a:xfrm>
            <a:off x="2751580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3" name="Shape 5893"/>
          <p:cNvSpPr/>
          <p:nvPr/>
        </p:nvSpPr>
        <p:spPr>
          <a:xfrm>
            <a:off x="2729909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4" name="Shape 5894"/>
          <p:cNvSpPr/>
          <p:nvPr/>
        </p:nvSpPr>
        <p:spPr>
          <a:xfrm>
            <a:off x="2708318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5" name="Shape 5895"/>
          <p:cNvSpPr/>
          <p:nvPr/>
        </p:nvSpPr>
        <p:spPr>
          <a:xfrm>
            <a:off x="2686647" y="5843311"/>
            <a:ext cx="16510" cy="0"/>
          </a:xfrm>
          <a:custGeom>
            <a:avLst/>
            <a:gdLst/>
            <a:ahLst/>
            <a:cxnLst/>
            <a:rect l="0" t="0" r="0" b="0"/>
            <a:pathLst>
              <a:path w="16510" h="120000" extrusionOk="0">
                <a:moveTo>
                  <a:pt x="16073" y="0"/>
                </a:moveTo>
                <a:lnTo>
                  <a:pt x="16073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6" name="Shape 5896"/>
          <p:cNvSpPr/>
          <p:nvPr/>
        </p:nvSpPr>
        <p:spPr>
          <a:xfrm>
            <a:off x="2665056" y="5841892"/>
            <a:ext cx="16510" cy="1905"/>
          </a:xfrm>
          <a:custGeom>
            <a:avLst/>
            <a:gdLst/>
            <a:ahLst/>
            <a:cxnLst/>
            <a:rect l="0" t="0" r="0" b="0"/>
            <a:pathLst>
              <a:path w="16510" h="1904" extrusionOk="0">
                <a:moveTo>
                  <a:pt x="16233" y="1418"/>
                </a:moveTo>
                <a:lnTo>
                  <a:pt x="10715" y="1418"/>
                </a:lnTo>
                <a:lnTo>
                  <a:pt x="10075" y="1418"/>
                </a:lnTo>
                <a:lnTo>
                  <a:pt x="9516" y="1418"/>
                </a:lnTo>
                <a:lnTo>
                  <a:pt x="8876" y="1418"/>
                </a:lnTo>
                <a:lnTo>
                  <a:pt x="8316" y="1418"/>
                </a:lnTo>
                <a:lnTo>
                  <a:pt x="7676" y="1418"/>
                </a:lnTo>
                <a:lnTo>
                  <a:pt x="7117" y="1418"/>
                </a:lnTo>
                <a:lnTo>
                  <a:pt x="6477" y="1418"/>
                </a:lnTo>
                <a:lnTo>
                  <a:pt x="5917" y="1418"/>
                </a:lnTo>
                <a:lnTo>
                  <a:pt x="5357" y="1418"/>
                </a:lnTo>
                <a:lnTo>
                  <a:pt x="4718" y="1418"/>
                </a:lnTo>
                <a:lnTo>
                  <a:pt x="4718" y="1418"/>
                </a:lnTo>
                <a:lnTo>
                  <a:pt x="1759" y="0"/>
                </a:lnTo>
                <a:lnTo>
                  <a:pt x="1119" y="0"/>
                </a:lnTo>
                <a:lnTo>
                  <a:pt x="55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7" name="Shape 5897"/>
          <p:cNvSpPr/>
          <p:nvPr/>
        </p:nvSpPr>
        <p:spPr>
          <a:xfrm>
            <a:off x="2646983" y="5827717"/>
            <a:ext cx="13335" cy="11430"/>
          </a:xfrm>
          <a:custGeom>
            <a:avLst/>
            <a:gdLst/>
            <a:ahLst/>
            <a:cxnLst/>
            <a:rect l="0" t="0" r="0" b="0"/>
            <a:pathLst>
              <a:path w="13335" h="11429" extrusionOk="0">
                <a:moveTo>
                  <a:pt x="12714" y="11337"/>
                </a:moveTo>
                <a:lnTo>
                  <a:pt x="12074" y="11337"/>
                </a:lnTo>
                <a:lnTo>
                  <a:pt x="12074" y="11337"/>
                </a:lnTo>
                <a:lnTo>
                  <a:pt x="9516" y="9919"/>
                </a:lnTo>
                <a:lnTo>
                  <a:pt x="9516" y="9215"/>
                </a:lnTo>
                <a:lnTo>
                  <a:pt x="8876" y="9215"/>
                </a:lnTo>
                <a:lnTo>
                  <a:pt x="8316" y="9215"/>
                </a:lnTo>
                <a:lnTo>
                  <a:pt x="8316" y="9215"/>
                </a:lnTo>
                <a:lnTo>
                  <a:pt x="5917" y="7092"/>
                </a:lnTo>
                <a:lnTo>
                  <a:pt x="5917" y="6378"/>
                </a:lnTo>
                <a:lnTo>
                  <a:pt x="5357" y="6378"/>
                </a:lnTo>
                <a:lnTo>
                  <a:pt x="5357" y="6378"/>
                </a:lnTo>
                <a:lnTo>
                  <a:pt x="0" y="7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8" name="Shape 5898"/>
          <p:cNvSpPr/>
          <p:nvPr/>
        </p:nvSpPr>
        <p:spPr>
          <a:xfrm>
            <a:off x="2638027" y="5804794"/>
            <a:ext cx="6350" cy="18415"/>
          </a:xfrm>
          <a:custGeom>
            <a:avLst/>
            <a:gdLst/>
            <a:ahLst/>
            <a:cxnLst/>
            <a:rect l="0" t="0" r="0" b="0"/>
            <a:pathLst>
              <a:path w="6350" h="18414" extrusionOk="0">
                <a:moveTo>
                  <a:pt x="5917" y="17954"/>
                </a:moveTo>
                <a:lnTo>
                  <a:pt x="5357" y="17954"/>
                </a:lnTo>
                <a:lnTo>
                  <a:pt x="5357" y="17249"/>
                </a:lnTo>
                <a:lnTo>
                  <a:pt x="3598" y="12756"/>
                </a:lnTo>
                <a:lnTo>
                  <a:pt x="2958" y="12756"/>
                </a:lnTo>
                <a:lnTo>
                  <a:pt x="2958" y="12051"/>
                </a:lnTo>
                <a:lnTo>
                  <a:pt x="2958" y="11337"/>
                </a:lnTo>
                <a:lnTo>
                  <a:pt x="2958" y="11337"/>
                </a:lnTo>
                <a:lnTo>
                  <a:pt x="0" y="1418"/>
                </a:lnTo>
                <a:lnTo>
                  <a:pt x="0" y="704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9" name="Shape 5899"/>
          <p:cNvSpPr/>
          <p:nvPr/>
        </p:nvSpPr>
        <p:spPr>
          <a:xfrm>
            <a:off x="2638027" y="5779034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0" name="Shape 5900"/>
          <p:cNvSpPr/>
          <p:nvPr/>
        </p:nvSpPr>
        <p:spPr>
          <a:xfrm>
            <a:off x="2638027" y="5753274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1" name="Shape 5901"/>
          <p:cNvSpPr/>
          <p:nvPr/>
        </p:nvSpPr>
        <p:spPr>
          <a:xfrm>
            <a:off x="2638027" y="572751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72"/>
                </a:moveTo>
                <a:lnTo>
                  <a:pt x="0" y="9572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2" name="Shape 5902"/>
          <p:cNvSpPr/>
          <p:nvPr/>
        </p:nvSpPr>
        <p:spPr>
          <a:xfrm>
            <a:off x="2638027" y="570175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72"/>
                </a:moveTo>
                <a:lnTo>
                  <a:pt x="0" y="9572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3" name="Shape 5903"/>
          <p:cNvSpPr/>
          <p:nvPr/>
        </p:nvSpPr>
        <p:spPr>
          <a:xfrm>
            <a:off x="2638027" y="5675993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572"/>
                </a:moveTo>
                <a:lnTo>
                  <a:pt x="0" y="9572"/>
                </a:lnTo>
              </a:path>
            </a:pathLst>
          </a:custGeom>
          <a:noFill/>
          <a:ln w="1912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4" name="Shape 5904"/>
          <p:cNvSpPr/>
          <p:nvPr/>
        </p:nvSpPr>
        <p:spPr>
          <a:xfrm>
            <a:off x="2638027" y="5649290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5" name="Shape 5905"/>
          <p:cNvSpPr/>
          <p:nvPr/>
        </p:nvSpPr>
        <p:spPr>
          <a:xfrm>
            <a:off x="2638027" y="5623530"/>
            <a:ext cx="0" cy="19685"/>
          </a:xfrm>
          <a:custGeom>
            <a:avLst/>
            <a:gdLst/>
            <a:ahLst/>
            <a:cxnLst/>
            <a:rect l="0" t="0" r="0" b="0"/>
            <a:pathLst>
              <a:path w="120000" h="19685" extrusionOk="0">
                <a:moveTo>
                  <a:pt x="0" y="9691"/>
                </a:moveTo>
                <a:lnTo>
                  <a:pt x="0" y="9691"/>
                </a:lnTo>
              </a:path>
            </a:pathLst>
          </a:custGeom>
          <a:noFill/>
          <a:ln w="19375" cap="flat" cmpd="sng">
            <a:solidFill>
              <a:srgbClr val="9946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6" name="Shape 5906"/>
          <p:cNvSpPr txBox="1"/>
          <p:nvPr/>
        </p:nvSpPr>
        <p:spPr>
          <a:xfrm>
            <a:off x="2679304" y="5625956"/>
            <a:ext cx="504825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16248"/>
                </a:solidFill>
                <a:latin typeface="Georgia"/>
                <a:ea typeface="Georgia"/>
                <a:cs typeface="Georgia"/>
                <a:sym typeface="Georgia"/>
              </a:rPr>
              <a:t>Parse-hash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07" name="Shape 5907"/>
          <p:cNvSpPr/>
          <p:nvPr/>
        </p:nvSpPr>
        <p:spPr>
          <a:xfrm>
            <a:off x="2346629" y="3742173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569" y="0"/>
                </a:lnTo>
              </a:path>
            </a:pathLst>
          </a:custGeom>
          <a:noFill/>
          <a:ln w="236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8" name="Shape 5908"/>
          <p:cNvSpPr/>
          <p:nvPr/>
        </p:nvSpPr>
        <p:spPr>
          <a:xfrm>
            <a:off x="2540788" y="3687149"/>
            <a:ext cx="91082" cy="1108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9" name="Shape 5909"/>
          <p:cNvSpPr/>
          <p:nvPr/>
        </p:nvSpPr>
        <p:spPr>
          <a:xfrm>
            <a:off x="2358144" y="4405029"/>
            <a:ext cx="265430" cy="0"/>
          </a:xfrm>
          <a:custGeom>
            <a:avLst/>
            <a:gdLst/>
            <a:ahLst/>
            <a:cxnLst/>
            <a:rect l="0" t="0" r="0" b="0"/>
            <a:pathLst>
              <a:path w="265430" h="120000" extrusionOk="0">
                <a:moveTo>
                  <a:pt x="0" y="0"/>
                </a:moveTo>
                <a:lnTo>
                  <a:pt x="0" y="0"/>
                </a:lnTo>
                <a:lnTo>
                  <a:pt x="265409" y="0"/>
                </a:lnTo>
              </a:path>
            </a:pathLst>
          </a:custGeom>
          <a:noFill/>
          <a:ln w="236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0" name="Shape 5910"/>
          <p:cNvSpPr/>
          <p:nvPr/>
        </p:nvSpPr>
        <p:spPr>
          <a:xfrm>
            <a:off x="2552063" y="4349243"/>
            <a:ext cx="91321" cy="11090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1" name="Shape 5911"/>
          <p:cNvSpPr/>
          <p:nvPr/>
        </p:nvSpPr>
        <p:spPr>
          <a:xfrm>
            <a:off x="2350147" y="5057318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2" name="Shape 5912"/>
          <p:cNvSpPr/>
          <p:nvPr/>
        </p:nvSpPr>
        <p:spPr>
          <a:xfrm>
            <a:off x="2544306" y="5001533"/>
            <a:ext cx="91321" cy="11080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3" name="Shape 5913"/>
          <p:cNvSpPr/>
          <p:nvPr/>
        </p:nvSpPr>
        <p:spPr>
          <a:xfrm>
            <a:off x="2350147" y="5717356"/>
            <a:ext cx="266065" cy="0"/>
          </a:xfrm>
          <a:custGeom>
            <a:avLst/>
            <a:gdLst/>
            <a:ahLst/>
            <a:cxnLst/>
            <a:rect l="0" t="0" r="0" b="0"/>
            <a:pathLst>
              <a:path w="266064" h="120000" extrusionOk="0">
                <a:moveTo>
                  <a:pt x="0" y="0"/>
                </a:moveTo>
                <a:lnTo>
                  <a:pt x="0" y="0"/>
                </a:lnTo>
                <a:lnTo>
                  <a:pt x="265649" y="0"/>
                </a:lnTo>
              </a:path>
            </a:pathLst>
          </a:custGeom>
          <a:noFill/>
          <a:ln w="236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4" name="Shape 5914"/>
          <p:cNvSpPr/>
          <p:nvPr/>
        </p:nvSpPr>
        <p:spPr>
          <a:xfrm>
            <a:off x="2544306" y="5662294"/>
            <a:ext cx="91321" cy="11106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5" name="Shape 5915"/>
          <p:cNvSpPr/>
          <p:nvPr/>
        </p:nvSpPr>
        <p:spPr>
          <a:xfrm>
            <a:off x="3219464" y="3725609"/>
            <a:ext cx="950594" cy="801370"/>
          </a:xfrm>
          <a:custGeom>
            <a:avLst/>
            <a:gdLst/>
            <a:ahLst/>
            <a:cxnLst/>
            <a:rect l="0" t="0" r="0" b="0"/>
            <a:pathLst>
              <a:path w="950595" h="801370" extrusionOk="0">
                <a:moveTo>
                  <a:pt x="0" y="0"/>
                </a:moveTo>
                <a:lnTo>
                  <a:pt x="0" y="0"/>
                </a:lnTo>
                <a:lnTo>
                  <a:pt x="950083" y="801176"/>
                </a:lnTo>
              </a:path>
            </a:pathLst>
          </a:custGeom>
          <a:noFill/>
          <a:ln w="22050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6" name="Shape 5916"/>
          <p:cNvSpPr/>
          <p:nvPr/>
        </p:nvSpPr>
        <p:spPr>
          <a:xfrm>
            <a:off x="4106614" y="4452342"/>
            <a:ext cx="75648" cy="9376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7" name="Shape 5917"/>
          <p:cNvSpPr/>
          <p:nvPr/>
        </p:nvSpPr>
        <p:spPr>
          <a:xfrm>
            <a:off x="3219464" y="3725609"/>
            <a:ext cx="948055" cy="194945"/>
          </a:xfrm>
          <a:custGeom>
            <a:avLst/>
            <a:gdLst/>
            <a:ahLst/>
            <a:cxnLst/>
            <a:rect l="0" t="0" r="0" b="0"/>
            <a:pathLst>
              <a:path w="948054" h="194945" extrusionOk="0">
                <a:moveTo>
                  <a:pt x="0" y="0"/>
                </a:moveTo>
                <a:lnTo>
                  <a:pt x="0" y="0"/>
                </a:lnTo>
                <a:lnTo>
                  <a:pt x="947684" y="194772"/>
                </a:lnTo>
              </a:path>
            </a:pathLst>
          </a:custGeom>
          <a:noFill/>
          <a:ln w="23475" cap="flat" cmpd="sng">
            <a:solidFill>
              <a:srgbClr val="33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8" name="Shape 5918"/>
          <p:cNvSpPr/>
          <p:nvPr/>
        </p:nvSpPr>
        <p:spPr>
          <a:xfrm>
            <a:off x="4110213" y="3857552"/>
            <a:ext cx="72049" cy="10938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9" name="Shape 5919"/>
          <p:cNvSpPr/>
          <p:nvPr/>
        </p:nvSpPr>
        <p:spPr>
          <a:xfrm>
            <a:off x="3219464" y="3725609"/>
            <a:ext cx="954405" cy="1501775"/>
          </a:xfrm>
          <a:custGeom>
            <a:avLst/>
            <a:gdLst/>
            <a:ahLst/>
            <a:cxnLst/>
            <a:rect l="0" t="0" r="0" b="0"/>
            <a:pathLst>
              <a:path w="954404" h="1501775" extrusionOk="0">
                <a:moveTo>
                  <a:pt x="0" y="0"/>
                </a:moveTo>
                <a:lnTo>
                  <a:pt x="0" y="0"/>
                </a:lnTo>
                <a:lnTo>
                  <a:pt x="953842" y="1501378"/>
                </a:lnTo>
              </a:path>
            </a:pathLst>
          </a:custGeom>
          <a:noFill/>
          <a:ln w="209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0" name="Shape 5920"/>
          <p:cNvSpPr/>
          <p:nvPr/>
        </p:nvSpPr>
        <p:spPr>
          <a:xfrm>
            <a:off x="4110213" y="5151125"/>
            <a:ext cx="76767" cy="902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1" name="Shape 5921"/>
          <p:cNvSpPr/>
          <p:nvPr/>
        </p:nvSpPr>
        <p:spPr>
          <a:xfrm>
            <a:off x="3219464" y="4395129"/>
            <a:ext cx="948055" cy="139700"/>
          </a:xfrm>
          <a:custGeom>
            <a:avLst/>
            <a:gdLst/>
            <a:ahLst/>
            <a:cxnLst/>
            <a:rect l="0" t="0" r="0" b="0"/>
            <a:pathLst>
              <a:path w="948054" h="139700" extrusionOk="0">
                <a:moveTo>
                  <a:pt x="0" y="0"/>
                </a:moveTo>
                <a:lnTo>
                  <a:pt x="0" y="0"/>
                </a:lnTo>
                <a:lnTo>
                  <a:pt x="947684" y="139653"/>
                </a:lnTo>
              </a:path>
            </a:pathLst>
          </a:custGeom>
          <a:noFill/>
          <a:ln w="23550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2" name="Shape 5922"/>
          <p:cNvSpPr/>
          <p:nvPr/>
        </p:nvSpPr>
        <p:spPr>
          <a:xfrm>
            <a:off x="4111972" y="4474523"/>
            <a:ext cx="70290" cy="1096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3" name="Shape 5923"/>
          <p:cNvSpPr/>
          <p:nvPr/>
        </p:nvSpPr>
        <p:spPr>
          <a:xfrm>
            <a:off x="3219464" y="3930568"/>
            <a:ext cx="949325" cy="464820"/>
          </a:xfrm>
          <a:custGeom>
            <a:avLst/>
            <a:gdLst/>
            <a:ahLst/>
            <a:cxnLst/>
            <a:rect l="0" t="0" r="0" b="0"/>
            <a:pathLst>
              <a:path w="949325" h="464820" extrusionOk="0">
                <a:moveTo>
                  <a:pt x="0" y="464560"/>
                </a:moveTo>
                <a:lnTo>
                  <a:pt x="0" y="464560"/>
                </a:lnTo>
                <a:lnTo>
                  <a:pt x="948884" y="0"/>
                </a:lnTo>
              </a:path>
            </a:pathLst>
          </a:custGeom>
          <a:noFill/>
          <a:ln w="22900" cap="flat" cmpd="sng">
            <a:solidFill>
              <a:srgbClr val="33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4" name="Shape 5924"/>
          <p:cNvSpPr/>
          <p:nvPr/>
        </p:nvSpPr>
        <p:spPr>
          <a:xfrm>
            <a:off x="4106614" y="3896773"/>
            <a:ext cx="75648" cy="1046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5" name="Shape 5925"/>
          <p:cNvSpPr/>
          <p:nvPr/>
        </p:nvSpPr>
        <p:spPr>
          <a:xfrm>
            <a:off x="3219464" y="4395129"/>
            <a:ext cx="951230" cy="835660"/>
          </a:xfrm>
          <a:custGeom>
            <a:avLst/>
            <a:gdLst/>
            <a:ahLst/>
            <a:cxnLst/>
            <a:rect l="0" t="0" r="0" b="0"/>
            <a:pathLst>
              <a:path w="951229" h="835660" extrusionOk="0">
                <a:moveTo>
                  <a:pt x="0" y="0"/>
                </a:moveTo>
                <a:lnTo>
                  <a:pt x="0" y="0"/>
                </a:lnTo>
                <a:lnTo>
                  <a:pt x="950643" y="835400"/>
                </a:lnTo>
              </a:path>
            </a:pathLst>
          </a:custGeom>
          <a:noFill/>
          <a:ln w="219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6" name="Shape 5926"/>
          <p:cNvSpPr/>
          <p:nvPr/>
        </p:nvSpPr>
        <p:spPr>
          <a:xfrm>
            <a:off x="4106614" y="5155380"/>
            <a:ext cx="75648" cy="9240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7" name="Shape 5927"/>
          <p:cNvSpPr/>
          <p:nvPr/>
        </p:nvSpPr>
        <p:spPr>
          <a:xfrm>
            <a:off x="3219464" y="4544016"/>
            <a:ext cx="949325" cy="493395"/>
          </a:xfrm>
          <a:custGeom>
            <a:avLst/>
            <a:gdLst/>
            <a:ahLst/>
            <a:cxnLst/>
            <a:rect l="0" t="0" r="0" b="0"/>
            <a:pathLst>
              <a:path w="949325" h="493395" extrusionOk="0">
                <a:moveTo>
                  <a:pt x="0" y="493214"/>
                </a:moveTo>
                <a:lnTo>
                  <a:pt x="0" y="493214"/>
                </a:lnTo>
                <a:lnTo>
                  <a:pt x="948884" y="0"/>
                </a:lnTo>
              </a:path>
            </a:pathLst>
          </a:custGeom>
          <a:noFill/>
          <a:ln w="2282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8" name="Shape 5928"/>
          <p:cNvSpPr/>
          <p:nvPr/>
        </p:nvSpPr>
        <p:spPr>
          <a:xfrm>
            <a:off x="4106614" y="4511840"/>
            <a:ext cx="75648" cy="1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9" name="Shape 5929"/>
          <p:cNvSpPr/>
          <p:nvPr/>
        </p:nvSpPr>
        <p:spPr>
          <a:xfrm>
            <a:off x="3219464" y="3936184"/>
            <a:ext cx="951865" cy="1101090"/>
          </a:xfrm>
          <a:custGeom>
            <a:avLst/>
            <a:gdLst/>
            <a:ahLst/>
            <a:cxnLst/>
            <a:rect l="0" t="0" r="0" b="0"/>
            <a:pathLst>
              <a:path w="951864" h="1101089" extrusionOk="0">
                <a:moveTo>
                  <a:pt x="0" y="1101046"/>
                </a:moveTo>
                <a:lnTo>
                  <a:pt x="0" y="1101046"/>
                </a:lnTo>
                <a:lnTo>
                  <a:pt x="951842" y="0"/>
                </a:lnTo>
              </a:path>
            </a:pathLst>
          </a:custGeom>
          <a:noFill/>
          <a:ln w="21450" cap="flat" cmpd="sng">
            <a:solidFill>
              <a:srgbClr val="33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0" name="Shape 5930"/>
          <p:cNvSpPr/>
          <p:nvPr/>
        </p:nvSpPr>
        <p:spPr>
          <a:xfrm>
            <a:off x="4107814" y="3923904"/>
            <a:ext cx="74448" cy="8815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1" name="Shape 5931"/>
          <p:cNvSpPr/>
          <p:nvPr/>
        </p:nvSpPr>
        <p:spPr>
          <a:xfrm>
            <a:off x="3219464" y="5037231"/>
            <a:ext cx="948055" cy="201930"/>
          </a:xfrm>
          <a:custGeom>
            <a:avLst/>
            <a:gdLst/>
            <a:ahLst/>
            <a:cxnLst/>
            <a:rect l="0" t="0" r="0" b="0"/>
            <a:pathLst>
              <a:path w="948054" h="201929" extrusionOk="0">
                <a:moveTo>
                  <a:pt x="0" y="0"/>
                </a:moveTo>
                <a:lnTo>
                  <a:pt x="0" y="0"/>
                </a:lnTo>
                <a:lnTo>
                  <a:pt x="947684" y="201331"/>
                </a:lnTo>
              </a:path>
            </a:pathLst>
          </a:custGeom>
          <a:noFill/>
          <a:ln w="2345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2" name="Shape 5932"/>
          <p:cNvSpPr/>
          <p:nvPr/>
        </p:nvSpPr>
        <p:spPr>
          <a:xfrm>
            <a:off x="4110213" y="5175467"/>
            <a:ext cx="72049" cy="10941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3" name="Shape 5933"/>
          <p:cNvSpPr/>
          <p:nvPr/>
        </p:nvSpPr>
        <p:spPr>
          <a:xfrm>
            <a:off x="3219464" y="4550395"/>
            <a:ext cx="951865" cy="1158240"/>
          </a:xfrm>
          <a:custGeom>
            <a:avLst/>
            <a:gdLst/>
            <a:ahLst/>
            <a:cxnLst/>
            <a:rect l="0" t="0" r="0" b="0"/>
            <a:pathLst>
              <a:path w="951864" h="1158239" extrusionOk="0">
                <a:moveTo>
                  <a:pt x="0" y="1157746"/>
                </a:moveTo>
                <a:lnTo>
                  <a:pt x="0" y="1157746"/>
                </a:lnTo>
                <a:lnTo>
                  <a:pt x="951842" y="0"/>
                </a:lnTo>
              </a:path>
            </a:pathLst>
          </a:custGeom>
          <a:noFill/>
          <a:ln w="21375" cap="flat" cmpd="sng">
            <a:solidFill>
              <a:srgbClr val="465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4" name="Shape 5934"/>
          <p:cNvSpPr/>
          <p:nvPr/>
        </p:nvSpPr>
        <p:spPr>
          <a:xfrm>
            <a:off x="4108374" y="4537638"/>
            <a:ext cx="73889" cy="8786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5" name="Shape 5935"/>
          <p:cNvSpPr/>
          <p:nvPr/>
        </p:nvSpPr>
        <p:spPr>
          <a:xfrm>
            <a:off x="3219464" y="3939040"/>
            <a:ext cx="955040" cy="1769110"/>
          </a:xfrm>
          <a:custGeom>
            <a:avLst/>
            <a:gdLst/>
            <a:ahLst/>
            <a:cxnLst/>
            <a:rect l="0" t="0" r="0" b="0"/>
            <a:pathLst>
              <a:path w="955039" h="1769110" extrusionOk="0">
                <a:moveTo>
                  <a:pt x="0" y="1769100"/>
                </a:moveTo>
                <a:lnTo>
                  <a:pt x="0" y="1769100"/>
                </a:lnTo>
                <a:lnTo>
                  <a:pt x="954481" y="0"/>
                </a:lnTo>
              </a:path>
            </a:pathLst>
          </a:custGeom>
          <a:noFill/>
          <a:ln w="20700" cap="flat" cmpd="sng">
            <a:solidFill>
              <a:srgbClr val="33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6" name="Shape 5936"/>
          <p:cNvSpPr/>
          <p:nvPr/>
        </p:nvSpPr>
        <p:spPr>
          <a:xfrm>
            <a:off x="4111972" y="3923238"/>
            <a:ext cx="80446" cy="9091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7" name="Shape 5937"/>
          <p:cNvSpPr/>
          <p:nvPr/>
        </p:nvSpPr>
        <p:spPr>
          <a:xfrm>
            <a:off x="3219464" y="5248492"/>
            <a:ext cx="948690" cy="459740"/>
          </a:xfrm>
          <a:custGeom>
            <a:avLst/>
            <a:gdLst/>
            <a:ahLst/>
            <a:cxnLst/>
            <a:rect l="0" t="0" r="0" b="0"/>
            <a:pathLst>
              <a:path w="948689" h="459739" extrusionOk="0">
                <a:moveTo>
                  <a:pt x="0" y="459648"/>
                </a:moveTo>
                <a:lnTo>
                  <a:pt x="0" y="459648"/>
                </a:lnTo>
                <a:lnTo>
                  <a:pt x="948324" y="0"/>
                </a:lnTo>
              </a:path>
            </a:pathLst>
          </a:custGeom>
          <a:noFill/>
          <a:ln w="229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8" name="Shape 5938"/>
          <p:cNvSpPr/>
          <p:nvPr/>
        </p:nvSpPr>
        <p:spPr>
          <a:xfrm>
            <a:off x="4106614" y="5214221"/>
            <a:ext cx="75648" cy="10445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9" name="Shape 5939"/>
          <p:cNvSpPr txBox="1"/>
          <p:nvPr/>
        </p:nvSpPr>
        <p:spPr>
          <a:xfrm>
            <a:off x="5188711" y="4177029"/>
            <a:ext cx="3096260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 this example, 1 map-reduce  job consists of 4 map tasks  and 3 reduce tasks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0" name="Shape 5940"/>
          <p:cNvSpPr txBox="1"/>
          <p:nvPr/>
        </p:nvSpPr>
        <p:spPr>
          <a:xfrm>
            <a:off x="8682990" y="6571715"/>
            <a:ext cx="2489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5" name="Shape 5945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7" name="Shape 5947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8" name="Shape 5948"/>
          <p:cNvSpPr txBox="1">
            <a:spLocks noGrp="1"/>
          </p:cNvSpPr>
          <p:nvPr>
            <p:ph type="title"/>
          </p:nvPr>
        </p:nvSpPr>
        <p:spPr>
          <a:xfrm>
            <a:off x="2618993" y="458165"/>
            <a:ext cx="42296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Key-Value Pairs</a:t>
            </a:r>
            <a:endParaRPr dirty="0"/>
          </a:p>
        </p:txBody>
      </p:sp>
      <p:sp>
        <p:nvSpPr>
          <p:cNvPr id="5949" name="Shape 5949"/>
          <p:cNvSpPr txBox="1"/>
          <p:nvPr/>
        </p:nvSpPr>
        <p:spPr>
          <a:xfrm>
            <a:off x="8682990" y="6571715"/>
            <a:ext cx="248920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0" name="Shape 5950"/>
          <p:cNvSpPr txBox="1"/>
          <p:nvPr/>
        </p:nvSpPr>
        <p:spPr>
          <a:xfrm>
            <a:off x="762406" y="1424406"/>
            <a:ext cx="7737475" cy="458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Mappers and Reducers are users’ code (provided functions)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Just need to obey the Key-Value pairs interface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Mappers: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Consume &lt;key, value&gt; pairs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Produce &lt;key, value&gt; pairs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Reducers: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Consume &lt;key, &lt;list of values&gt;&gt;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Produce &lt;key, value&gt;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Shuffling and Sorting: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Hidden phase between mappers and reducers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6285" marR="5080" lvl="1" indent="-28638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Groups all similar keys from all mappers, sorts and passes them to a certain  reducer in the form of &lt;key, &lt;list of values&gt;&gt;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Shape 5955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7" name="Shape 5957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8" name="Shape 5958"/>
          <p:cNvSpPr/>
          <p:nvPr/>
        </p:nvSpPr>
        <p:spPr>
          <a:xfrm>
            <a:off x="230186" y="1628863"/>
            <a:ext cx="8618881" cy="41804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9" name="Shape 5959"/>
          <p:cNvSpPr txBox="1">
            <a:spLocks noGrp="1"/>
          </p:cNvSpPr>
          <p:nvPr>
            <p:ph type="title"/>
          </p:nvPr>
        </p:nvSpPr>
        <p:spPr>
          <a:xfrm>
            <a:off x="1935860" y="314324"/>
            <a:ext cx="5752564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Example: Word Count</a:t>
            </a:r>
            <a:endParaRPr dirty="0"/>
          </a:p>
        </p:txBody>
      </p:sp>
      <p:sp>
        <p:nvSpPr>
          <p:cNvPr id="5960" name="Shape 5960"/>
          <p:cNvSpPr txBox="1"/>
          <p:nvPr/>
        </p:nvSpPr>
        <p:spPr>
          <a:xfrm>
            <a:off x="8682990" y="6570802"/>
            <a:ext cx="39497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1" name="Shape 5961"/>
          <p:cNvSpPr txBox="1"/>
          <p:nvPr/>
        </p:nvSpPr>
        <p:spPr>
          <a:xfrm>
            <a:off x="535940" y="1285494"/>
            <a:ext cx="605599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Job: Count the occurrences of each word in a data set.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2" name="Shape 5962"/>
          <p:cNvSpPr txBox="1"/>
          <p:nvPr/>
        </p:nvSpPr>
        <p:spPr>
          <a:xfrm>
            <a:off x="2670174" y="5958636"/>
            <a:ext cx="83813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Map  Tasks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3" name="Shape 5963"/>
          <p:cNvSpPr txBox="1"/>
          <p:nvPr/>
        </p:nvSpPr>
        <p:spPr>
          <a:xfrm>
            <a:off x="6404609" y="5958636"/>
            <a:ext cx="66738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Reduce  Tasks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Shape 596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0" name="Shape 597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1" name="Shape 5971"/>
          <p:cNvSpPr txBox="1">
            <a:spLocks noGrp="1"/>
          </p:cNvSpPr>
          <p:nvPr>
            <p:ph type="title"/>
          </p:nvPr>
        </p:nvSpPr>
        <p:spPr>
          <a:xfrm>
            <a:off x="430212" y="510667"/>
            <a:ext cx="828484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sng" strike="noStrike" cap="none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 	Hadoop vs. Other Systems</a:t>
            </a:r>
            <a:endParaRPr/>
          </a:p>
        </p:txBody>
      </p:sp>
      <p:sp>
        <p:nvSpPr>
          <p:cNvPr id="5972" name="Shape 5972"/>
          <p:cNvSpPr txBox="1"/>
          <p:nvPr/>
        </p:nvSpPr>
        <p:spPr>
          <a:xfrm>
            <a:off x="8682990" y="6570802"/>
            <a:ext cx="39497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73" name="Shape 5973"/>
          <p:cNvGraphicFramePr/>
          <p:nvPr/>
        </p:nvGraphicFramePr>
        <p:xfrm>
          <a:off x="389191" y="1622425"/>
          <a:ext cx="8496950" cy="4551705"/>
        </p:xfrm>
        <a:graphic>
          <a:graphicData uri="http://schemas.openxmlformats.org/drawingml/2006/table">
            <a:tbl>
              <a:tblPr firstRow="1" bandRow="1">
                <a:noFill/>
                <a:tableStyleId>{7D111C5E-FBE0-4BA2-9ED6-D2F1A7FC8E46}</a:tableStyleId>
              </a:tblPr>
              <a:tblGrid>
                <a:gridCol w="146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3438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Distributed Databases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0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334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Hadoop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0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97790" marR="436244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Computing  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Notion of transactions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Transaction is the unit of work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175" marR="688975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ACID properties, Concurrency  control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Notion of jobs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Job is the unit of work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 concurrency control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425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Structured data with known schema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Read/Write mode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Any data will fit in any format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(un)(semi)structured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ReadOnly mode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25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Cost Model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	Expensive servers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	Cheap commodity machines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425"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Fault Tolerance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Failures are rare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175" marR="0" lvl="0" indent="-286385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Recovery mechanisms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Failures are common over thousands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0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of machines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84810" marR="0" lvl="0" indent="-28638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-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Simple yet efficient fault tolerance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6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475">
                <a:tc>
                  <a:txBody>
                    <a:bodyPr/>
                    <a:lstStyle/>
                    <a:p>
                      <a:pPr marL="97790" marR="13398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  Characteristics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	Efficiency, optimizations, fine-tuning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	Scalability, flexibility, fault tolerance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4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8" name="Shape 597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0" name="Shape 598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1" name="Shape 5981"/>
          <p:cNvSpPr txBox="1">
            <a:spLocks noGrp="1"/>
          </p:cNvSpPr>
          <p:nvPr>
            <p:ph type="title"/>
          </p:nvPr>
        </p:nvSpPr>
        <p:spPr>
          <a:xfrm>
            <a:off x="2152269" y="496950"/>
            <a:ext cx="620796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Limitations of Hadoop1</a:t>
            </a:r>
            <a:endParaRPr dirty="0"/>
          </a:p>
        </p:txBody>
      </p:sp>
      <p:sp>
        <p:nvSpPr>
          <p:cNvPr id="5982" name="Shape 5982"/>
          <p:cNvSpPr txBox="1"/>
          <p:nvPr/>
        </p:nvSpPr>
        <p:spPr>
          <a:xfrm>
            <a:off x="8682990" y="6570802"/>
            <a:ext cx="39497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3" name="Shape 5983"/>
          <p:cNvSpPr txBox="1"/>
          <p:nvPr/>
        </p:nvSpPr>
        <p:spPr>
          <a:xfrm>
            <a:off x="535939" y="1496418"/>
            <a:ext cx="8226425" cy="45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050" rIns="0" bIns="0" anchor="t" anchorCtr="0">
            <a:noAutofit/>
          </a:bodyPr>
          <a:lstStyle/>
          <a:p>
            <a:pPr marL="355600" marR="5715" lvl="0" indent="-342900" algn="l" rtl="0">
              <a:lnSpc>
                <a:spcPct val="10814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 sz="2700" dirty="0" err="1">
                <a:latin typeface="Arial"/>
                <a:ea typeface="Arial"/>
                <a:cs typeface="Arial"/>
                <a:sym typeface="Arial"/>
              </a:rPr>
              <a:t>JobTracker</a:t>
            </a: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 can become bottleneck as it alone does the  tasks of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latin typeface="Arial"/>
                <a:ea typeface="Arial"/>
                <a:cs typeface="Arial"/>
                <a:sym typeface="Arial"/>
              </a:rPr>
              <a:t>resource management,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latin typeface="Arial"/>
                <a:ea typeface="Arial"/>
                <a:cs typeface="Arial"/>
                <a:sym typeface="Arial"/>
              </a:rPr>
              <a:t>job scheduling and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latin typeface="Arial"/>
                <a:ea typeface="Arial"/>
                <a:cs typeface="Arial"/>
                <a:sym typeface="Arial"/>
              </a:rPr>
              <a:t>monitoring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Only one namespace for managing HDFS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  <a:p>
            <a:pPr marL="355600" marR="5080" lvl="0" indent="-342900" algn="just" rtl="0">
              <a:lnSpc>
                <a:spcPct val="108148"/>
              </a:lnSpc>
              <a:spcBef>
                <a:spcPts val="695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Map and reduce slots are static. That means once it  assigns resources to Map/Reduce jobs, it cannot re-use  them even though some slots are idle.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Only job to run is </a:t>
            </a:r>
            <a:r>
              <a:rPr lang="en-US" sz="2700" dirty="0" err="1">
                <a:latin typeface="Arial"/>
                <a:ea typeface="Arial"/>
                <a:cs typeface="Arial"/>
                <a:sym typeface="Arial"/>
              </a:rPr>
              <a:t>Mapreduce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Supports only </a:t>
            </a:r>
            <a:r>
              <a:rPr lang="en-US" sz="2700" dirty="0" err="1">
                <a:latin typeface="Arial"/>
                <a:ea typeface="Arial"/>
                <a:cs typeface="Arial"/>
                <a:sym typeface="Arial"/>
              </a:rPr>
              <a:t>upto</a:t>
            </a: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 4000 nodes per cluster.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Shape 598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0" name="Shape 599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1" name="Shape 5991"/>
          <p:cNvSpPr txBox="1">
            <a:spLocks noGrp="1"/>
          </p:cNvSpPr>
          <p:nvPr>
            <p:ph type="title"/>
          </p:nvPr>
        </p:nvSpPr>
        <p:spPr>
          <a:xfrm>
            <a:off x="3615690" y="496950"/>
            <a:ext cx="253318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 2</a:t>
            </a:r>
            <a:endParaRPr dirty="0"/>
          </a:p>
        </p:txBody>
      </p:sp>
      <p:sp>
        <p:nvSpPr>
          <p:cNvPr id="5992" name="Shape 5992"/>
          <p:cNvSpPr/>
          <p:nvPr/>
        </p:nvSpPr>
        <p:spPr>
          <a:xfrm>
            <a:off x="112895" y="1928748"/>
            <a:ext cx="8959723" cy="4169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3" name="Shape 5993"/>
          <p:cNvSpPr txBox="1"/>
          <p:nvPr/>
        </p:nvSpPr>
        <p:spPr>
          <a:xfrm>
            <a:off x="8682990" y="6570802"/>
            <a:ext cx="39497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Shape 599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0" name="Shape 600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1" name="Shape 6001"/>
          <p:cNvSpPr txBox="1">
            <a:spLocks noGrp="1"/>
          </p:cNvSpPr>
          <p:nvPr>
            <p:ph type="title"/>
          </p:nvPr>
        </p:nvSpPr>
        <p:spPr>
          <a:xfrm>
            <a:off x="2353997" y="496950"/>
            <a:ext cx="5530372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Hadoop1 Vs Hadoop2</a:t>
            </a:r>
            <a:endParaRPr dirty="0"/>
          </a:p>
        </p:txBody>
      </p:sp>
      <p:sp>
        <p:nvSpPr>
          <p:cNvPr id="6002" name="Shape 6002"/>
          <p:cNvSpPr/>
          <p:nvPr/>
        </p:nvSpPr>
        <p:spPr>
          <a:xfrm>
            <a:off x="203368" y="1647064"/>
            <a:ext cx="8699642" cy="38866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3" name="Shape 6003"/>
          <p:cNvSpPr txBox="1"/>
          <p:nvPr/>
        </p:nvSpPr>
        <p:spPr>
          <a:xfrm>
            <a:off x="8682990" y="6570802"/>
            <a:ext cx="39497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46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Shape 6008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0" name="Shape 6010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1" name="Shape 6011"/>
          <p:cNvSpPr txBox="1">
            <a:spLocks noGrp="1"/>
          </p:cNvSpPr>
          <p:nvPr>
            <p:ph type="title"/>
          </p:nvPr>
        </p:nvSpPr>
        <p:spPr>
          <a:xfrm>
            <a:off x="2634233" y="496950"/>
            <a:ext cx="464921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Happy </a:t>
            </a:r>
            <a:r>
              <a:rPr lang="en-US" sz="4000" b="0" i="0" u="none" strike="noStrike" cap="none" dirty="0" err="1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Hadooping</a:t>
            </a:r>
            <a:r>
              <a:rPr lang="en-US" sz="4000" b="0" i="0" u="none" strike="noStrike" cap="none" dirty="0">
                <a:solidFill>
                  <a:srgbClr val="62242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</p:txBody>
      </p:sp>
      <p:sp>
        <p:nvSpPr>
          <p:cNvPr id="6012" name="Shape 6012"/>
          <p:cNvSpPr/>
          <p:nvPr/>
        </p:nvSpPr>
        <p:spPr>
          <a:xfrm>
            <a:off x="1547875" y="1628775"/>
            <a:ext cx="5735574" cy="4041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3" name="Shape 6013"/>
          <p:cNvSpPr txBox="1"/>
          <p:nvPr/>
        </p:nvSpPr>
        <p:spPr>
          <a:xfrm>
            <a:off x="8695690" y="6554825"/>
            <a:ext cx="2235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47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4" name="Shape 6014"/>
          <p:cNvSpPr txBox="1"/>
          <p:nvPr/>
        </p:nvSpPr>
        <p:spPr>
          <a:xfrm>
            <a:off x="238759" y="6663029"/>
            <a:ext cx="5651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•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5" name="Shape 6015"/>
          <p:cNvSpPr txBox="1"/>
          <p:nvPr/>
        </p:nvSpPr>
        <p:spPr>
          <a:xfrm>
            <a:off x="581964" y="6663029"/>
            <a:ext cx="70485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1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Arial"/>
                <a:ea typeface="Arial"/>
                <a:cs typeface="Arial"/>
                <a:sym typeface="Arial"/>
              </a:rPr>
              <a:t>0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Shape 99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Shape 100"/>
          <p:cNvSpPr/>
          <p:nvPr/>
        </p:nvSpPr>
        <p:spPr>
          <a:xfrm>
            <a:off x="7380351" y="5462649"/>
            <a:ext cx="1752600" cy="13508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30212" y="482930"/>
            <a:ext cx="825182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Hadoop’s History	</a:t>
            </a:r>
            <a:endParaRPr sz="4400" b="0" i="0" u="none" strike="noStrike" cap="none">
              <a:solidFill>
                <a:srgbClr val="6224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83691" y="4715254"/>
            <a:ext cx="2132076" cy="21427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Shape 103"/>
          <p:cNvSpPr/>
          <p:nvPr/>
        </p:nvSpPr>
        <p:spPr>
          <a:xfrm>
            <a:off x="598487" y="1851025"/>
            <a:ext cx="2102485" cy="2874645"/>
          </a:xfrm>
          <a:custGeom>
            <a:avLst/>
            <a:gdLst/>
            <a:ahLst/>
            <a:cxnLst/>
            <a:rect l="0" t="0" r="0" b="0"/>
            <a:pathLst>
              <a:path w="2102485" h="2874645" extrusionOk="0">
                <a:moveTo>
                  <a:pt x="1921192" y="0"/>
                </a:moveTo>
                <a:lnTo>
                  <a:pt x="180632" y="0"/>
                </a:lnTo>
                <a:lnTo>
                  <a:pt x="132613" y="6454"/>
                </a:lnTo>
                <a:lnTo>
                  <a:pt x="89464" y="24666"/>
                </a:lnTo>
                <a:lnTo>
                  <a:pt x="52906" y="52911"/>
                </a:lnTo>
                <a:lnTo>
                  <a:pt x="24661" y="89464"/>
                </a:lnTo>
                <a:lnTo>
                  <a:pt x="6452" y="132600"/>
                </a:lnTo>
                <a:lnTo>
                  <a:pt x="0" y="180594"/>
                </a:lnTo>
                <a:lnTo>
                  <a:pt x="0" y="2693924"/>
                </a:lnTo>
                <a:lnTo>
                  <a:pt x="6452" y="2741971"/>
                </a:lnTo>
                <a:lnTo>
                  <a:pt x="24661" y="2785142"/>
                </a:lnTo>
                <a:lnTo>
                  <a:pt x="52906" y="2821717"/>
                </a:lnTo>
                <a:lnTo>
                  <a:pt x="89464" y="2849974"/>
                </a:lnTo>
                <a:lnTo>
                  <a:pt x="132613" y="2868190"/>
                </a:lnTo>
                <a:lnTo>
                  <a:pt x="180632" y="2874645"/>
                </a:lnTo>
                <a:lnTo>
                  <a:pt x="1921192" y="2874645"/>
                </a:lnTo>
                <a:lnTo>
                  <a:pt x="1969239" y="2868190"/>
                </a:lnTo>
                <a:lnTo>
                  <a:pt x="2012411" y="2849974"/>
                </a:lnTo>
                <a:lnTo>
                  <a:pt x="2048986" y="2821717"/>
                </a:lnTo>
                <a:lnTo>
                  <a:pt x="2077242" y="2785142"/>
                </a:lnTo>
                <a:lnTo>
                  <a:pt x="2095458" y="2741971"/>
                </a:lnTo>
                <a:lnTo>
                  <a:pt x="2101913" y="2693924"/>
                </a:lnTo>
                <a:lnTo>
                  <a:pt x="2101913" y="180594"/>
                </a:lnTo>
                <a:lnTo>
                  <a:pt x="2095458" y="132600"/>
                </a:lnTo>
                <a:lnTo>
                  <a:pt x="2077242" y="89464"/>
                </a:lnTo>
                <a:lnTo>
                  <a:pt x="2048986" y="52911"/>
                </a:lnTo>
                <a:lnTo>
                  <a:pt x="2012411" y="24666"/>
                </a:lnTo>
                <a:lnTo>
                  <a:pt x="1969239" y="6454"/>
                </a:lnTo>
                <a:lnTo>
                  <a:pt x="1921192" y="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Shape 104"/>
          <p:cNvSpPr/>
          <p:nvPr/>
        </p:nvSpPr>
        <p:spPr>
          <a:xfrm>
            <a:off x="598487" y="1851025"/>
            <a:ext cx="2101913" cy="28746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Shape 105"/>
          <p:cNvSpPr txBox="1"/>
          <p:nvPr/>
        </p:nvSpPr>
        <p:spPr>
          <a:xfrm>
            <a:off x="970584" y="4816602"/>
            <a:ext cx="13576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Doug Cutting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3127375" y="1630272"/>
            <a:ext cx="5327015" cy="158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just" rtl="0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2005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Doug Cutting and Michael J. Cafarella  developed Hadoop to support distribution for the  Nutch search engine project.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project was funded by Yahoo.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3127375" y="4445594"/>
            <a:ext cx="406907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2006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Yahoo gave the project to Apache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Software Foundation.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7020559" y="3264801"/>
            <a:ext cx="1286763" cy="8292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Shape 109"/>
          <p:cNvSpPr/>
          <p:nvPr/>
        </p:nvSpPr>
        <p:spPr>
          <a:xfrm>
            <a:off x="7019925" y="2708313"/>
            <a:ext cx="1153337" cy="4575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Shape 116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Shape 117"/>
          <p:cNvSpPr/>
          <p:nvPr/>
        </p:nvSpPr>
        <p:spPr>
          <a:xfrm>
            <a:off x="7380351" y="5445286"/>
            <a:ext cx="1752600" cy="13508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0212" y="482930"/>
            <a:ext cx="825182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Google Origins	</a:t>
            </a:r>
            <a:endParaRPr sz="4400" b="0" i="0" u="none" strike="noStrike" cap="none">
              <a:solidFill>
                <a:srgbClr val="6224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655955" y="2060752"/>
            <a:ext cx="3602317" cy="7833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Shape 120"/>
          <p:cNvSpPr txBox="1"/>
          <p:nvPr/>
        </p:nvSpPr>
        <p:spPr>
          <a:xfrm>
            <a:off x="459740" y="2191892"/>
            <a:ext cx="5314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2003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378321" y="1989175"/>
            <a:ext cx="2514854" cy="7857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Shape 122"/>
          <p:cNvSpPr/>
          <p:nvPr/>
        </p:nvSpPr>
        <p:spPr>
          <a:xfrm>
            <a:off x="5585459" y="2214372"/>
            <a:ext cx="656843" cy="3154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Shape 123"/>
          <p:cNvSpPr/>
          <p:nvPr/>
        </p:nvSpPr>
        <p:spPr>
          <a:xfrm>
            <a:off x="5627623" y="2292350"/>
            <a:ext cx="457200" cy="114300"/>
          </a:xfrm>
          <a:custGeom>
            <a:avLst/>
            <a:gdLst/>
            <a:ahLst/>
            <a:cxnLst/>
            <a:rect l="0" t="0" r="0" b="0"/>
            <a:pathLst>
              <a:path w="457200" h="114300" extrusionOk="0">
                <a:moveTo>
                  <a:pt x="342900" y="0"/>
                </a:moveTo>
                <a:lnTo>
                  <a:pt x="342900" y="114300"/>
                </a:lnTo>
                <a:lnTo>
                  <a:pt x="419100" y="76200"/>
                </a:lnTo>
                <a:lnTo>
                  <a:pt x="361950" y="76200"/>
                </a:lnTo>
                <a:lnTo>
                  <a:pt x="36195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  <a:path w="457200" h="114300" extrusionOk="0">
                <a:moveTo>
                  <a:pt x="342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457200" h="114300" extrusionOk="0">
                <a:moveTo>
                  <a:pt x="419100" y="38100"/>
                </a:moveTo>
                <a:lnTo>
                  <a:pt x="361950" y="38100"/>
                </a:lnTo>
                <a:lnTo>
                  <a:pt x="361950" y="76200"/>
                </a:lnTo>
                <a:lnTo>
                  <a:pt x="419100" y="76200"/>
                </a:lnTo>
                <a:lnTo>
                  <a:pt x="457200" y="57150"/>
                </a:lnTo>
                <a:lnTo>
                  <a:pt x="419100" y="38100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Shape 124"/>
          <p:cNvSpPr/>
          <p:nvPr/>
        </p:nvSpPr>
        <p:spPr>
          <a:xfrm>
            <a:off x="1335351" y="3803361"/>
            <a:ext cx="4637389" cy="13878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Shape 125"/>
          <p:cNvSpPr txBox="1"/>
          <p:nvPr/>
        </p:nvSpPr>
        <p:spPr>
          <a:xfrm>
            <a:off x="474065" y="4167885"/>
            <a:ext cx="5314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AF50"/>
                </a:solidFill>
                <a:latin typeface="Arial"/>
                <a:ea typeface="Arial"/>
                <a:cs typeface="Arial"/>
                <a:sym typeface="Arial"/>
              </a:rPr>
              <a:t>2004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378321" y="4171188"/>
            <a:ext cx="2514854" cy="770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Shape 127"/>
          <p:cNvSpPr/>
          <p:nvPr/>
        </p:nvSpPr>
        <p:spPr>
          <a:xfrm>
            <a:off x="5596128" y="4373879"/>
            <a:ext cx="656844" cy="3154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Shape 128"/>
          <p:cNvSpPr/>
          <p:nvPr/>
        </p:nvSpPr>
        <p:spPr>
          <a:xfrm>
            <a:off x="5638800" y="4451350"/>
            <a:ext cx="457200" cy="114300"/>
          </a:xfrm>
          <a:custGeom>
            <a:avLst/>
            <a:gdLst/>
            <a:ahLst/>
            <a:cxnLst/>
            <a:rect l="0" t="0" r="0" b="0"/>
            <a:pathLst>
              <a:path w="457200" h="114300" extrusionOk="0">
                <a:moveTo>
                  <a:pt x="342900" y="0"/>
                </a:moveTo>
                <a:lnTo>
                  <a:pt x="342900" y="114300"/>
                </a:lnTo>
                <a:lnTo>
                  <a:pt x="419100" y="76200"/>
                </a:lnTo>
                <a:lnTo>
                  <a:pt x="361950" y="76200"/>
                </a:lnTo>
                <a:lnTo>
                  <a:pt x="36195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  <a:path w="457200" h="114300" extrusionOk="0">
                <a:moveTo>
                  <a:pt x="342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457200" h="114300" extrusionOk="0">
                <a:moveTo>
                  <a:pt x="419100" y="38100"/>
                </a:moveTo>
                <a:lnTo>
                  <a:pt x="361950" y="38100"/>
                </a:lnTo>
                <a:lnTo>
                  <a:pt x="361950" y="76200"/>
                </a:lnTo>
                <a:lnTo>
                  <a:pt x="419100" y="76200"/>
                </a:lnTo>
                <a:lnTo>
                  <a:pt x="457200" y="57150"/>
                </a:lnTo>
                <a:lnTo>
                  <a:pt x="419100" y="38100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Shape 135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Shape 136"/>
          <p:cNvSpPr/>
          <p:nvPr/>
        </p:nvSpPr>
        <p:spPr>
          <a:xfrm>
            <a:off x="7380351" y="5445160"/>
            <a:ext cx="1752600" cy="135102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30212" y="482930"/>
            <a:ext cx="825182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Some Hadoop Milestones	</a:t>
            </a:r>
            <a:endParaRPr sz="4400" b="0" i="0" u="none" strike="noStrike" cap="none">
              <a:solidFill>
                <a:srgbClr val="6224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607568" y="1269872"/>
            <a:ext cx="7773034" cy="427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5080" lvl="0" indent="-342900" algn="l" rtl="0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2008 - Hadoop Wins Terabyte Sort Benchmark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(sorted 1 terabyte of data in  209 seconds, compared to previous record of 297 seconds)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565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2009 - Avro and Chukwa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became new members of Hadoop Framework family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50"/>
              <a:buFont typeface="Times New Roman"/>
              <a:buNone/>
            </a:pPr>
            <a:endParaRPr sz="2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080" lvl="0" indent="-342900" algn="l" rtl="0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2010 - Hadoop's Hbase, Hive and Pig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subprojects completed, adding more  computational power to Hadoop framework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565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2011 - ZooKeeper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Completed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2013 - Hadoop 1.1.2 and Hadoop 2.0.3 alpha.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9883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- Ambari, Cassandra, Mahout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were added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Shape 145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Shape 146"/>
          <p:cNvSpPr/>
          <p:nvPr/>
        </p:nvSpPr>
        <p:spPr>
          <a:xfrm>
            <a:off x="7467600" y="5562536"/>
            <a:ext cx="1676399" cy="12954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30212" y="482930"/>
            <a:ext cx="825182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4400" b="0" i="0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 in the Wild	</a:t>
            </a:r>
            <a:endParaRPr sz="4400" b="0" i="0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906576" y="1314461"/>
            <a:ext cx="7404734" cy="455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noAutofit/>
          </a:bodyPr>
          <a:lstStyle/>
          <a:p>
            <a:pPr marL="299085" marR="0" lvl="0" indent="-286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is in use at most organizations that handle big data: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Yahoo!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Facebook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Amazon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Netflix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Google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26464" marR="0" lvl="1" indent="-457199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Etc…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700"/>
              <a:buFont typeface="Arial"/>
              <a:buNone/>
            </a:pPr>
            <a:endParaRPr sz="27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6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Some examples of scale: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26464" marR="6985" lvl="1" indent="-457199" algn="l" rtl="0">
              <a:lnSpc>
                <a:spcPct val="113900"/>
              </a:lnSpc>
              <a:spcBef>
                <a:spcPts val="3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Yahoo!’s Search Webmap runs on 10,000 core Linux cluster  and powers Yahoo! Web search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SzPts val="2100"/>
              <a:buFont typeface="Arial"/>
              <a:buNone/>
            </a:pPr>
            <a:endParaRPr sz="21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26464" marR="5080" lvl="1" indent="-457199" algn="l" rtl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FB’s Hadoop cluster hosts 100+ PB of data &amp; growing at ½  PB/day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442912" y="1181100"/>
            <a:ext cx="8226425" cy="317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Shape 155"/>
          <p:cNvSpPr/>
          <p:nvPr/>
        </p:nvSpPr>
        <p:spPr>
          <a:xfrm>
            <a:off x="179514" y="6525348"/>
            <a:ext cx="8785225" cy="0"/>
          </a:xfrm>
          <a:custGeom>
            <a:avLst/>
            <a:gdLst/>
            <a:ahLst/>
            <a:cxnLst/>
            <a:rect l="0" t="0" r="0" b="0"/>
            <a:pathLst>
              <a:path w="8785225" h="120000" extrusionOk="0">
                <a:moveTo>
                  <a:pt x="0" y="0"/>
                </a:moveTo>
                <a:lnTo>
                  <a:pt x="8785034" y="0"/>
                </a:lnTo>
              </a:path>
            </a:pathLst>
          </a:custGeom>
          <a:noFill/>
          <a:ln w="9525" cap="flat" cmpd="sng">
            <a:solidFill>
              <a:srgbClr val="4945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675383" y="496950"/>
            <a:ext cx="5932932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tx1"/>
                </a:solidFill>
                <a:sym typeface="Arial"/>
              </a:rPr>
              <a:t>What is Hadoop?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682990" y="6571715"/>
            <a:ext cx="249554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62406" y="1826246"/>
            <a:ext cx="7920584" cy="163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Hadoop is a software framework for </a:t>
            </a:r>
            <a:r>
              <a:rPr lang="en-US" sz="2200" i="1" dirty="0">
                <a:latin typeface="Arial"/>
                <a:ea typeface="Arial"/>
                <a:cs typeface="Arial"/>
                <a:sym typeface="Arial"/>
              </a:rPr>
              <a:t>distributed processing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of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2200" i="1" dirty="0">
                <a:latin typeface="Arial"/>
                <a:ea typeface="Arial"/>
                <a:cs typeface="Arial"/>
                <a:sym typeface="Arial"/>
              </a:rPr>
              <a:t>large datasets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across </a:t>
            </a:r>
            <a:r>
              <a:rPr lang="en-US" sz="2200" i="1" dirty="0">
                <a:latin typeface="Arial"/>
                <a:ea typeface="Arial"/>
                <a:cs typeface="Arial"/>
                <a:sym typeface="Arial"/>
              </a:rPr>
              <a:t>large clusters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of computers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 b="1" i="1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Large datasets </a:t>
            </a:r>
            <a:r>
              <a:rPr lang="en-US" sz="2200" b="0" i="0" u="none" strike="noStrike" cap="none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>
                <a:latin typeface="Arial"/>
                <a:ea typeface="Arial"/>
                <a:cs typeface="Arial"/>
                <a:sym typeface="Arial"/>
              </a:rPr>
              <a:t>Terabytes or petabytes of data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56285" marR="0" lvl="1" indent="-286385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 b="1" i="1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Large clusters </a:t>
            </a:r>
            <a:r>
              <a:rPr lang="en-US" sz="2200" b="0" i="0" u="none" strike="noStrike" cap="none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>
                <a:latin typeface="Arial"/>
                <a:ea typeface="Arial"/>
                <a:cs typeface="Arial"/>
                <a:sym typeface="Arial"/>
              </a:rPr>
              <a:t>hundreds or thousands of nodes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2675382" y="3537026"/>
            <a:ext cx="5776595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92023" y="3126177"/>
            <a:ext cx="7845908" cy="89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025" rIns="0" bIns="0" anchor="t" anchorCtr="0">
            <a:noAutofit/>
          </a:bodyPr>
          <a:lstStyle/>
          <a:p>
            <a:pPr marL="355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Hadoop is based on a simple data model, </a:t>
            </a:r>
            <a:r>
              <a:rPr lang="en-US" sz="2200" i="1" dirty="0">
                <a:latin typeface="Arial"/>
                <a:ea typeface="Arial"/>
                <a:cs typeface="Arial"/>
                <a:sym typeface="Arial"/>
              </a:rPr>
              <a:t>any data will fit.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</TotalTime>
  <Words>1802</Words>
  <Application>Microsoft Office PowerPoint</Application>
  <PresentationFormat>On-screen Show (4:3)</PresentationFormat>
  <Paragraphs>414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Trebuchet MS</vt:lpstr>
      <vt:lpstr>Tw Cen MT</vt:lpstr>
      <vt:lpstr>Georgia</vt:lpstr>
      <vt:lpstr>Times New Roman</vt:lpstr>
      <vt:lpstr>Calibri</vt:lpstr>
      <vt:lpstr>Arial</vt:lpstr>
      <vt:lpstr>Arial Black</vt:lpstr>
      <vt:lpstr>Noto Sans Symbols</vt:lpstr>
      <vt:lpstr>Droplet</vt:lpstr>
      <vt:lpstr>PowerPoint Presentation</vt:lpstr>
      <vt:lpstr>Outline</vt:lpstr>
      <vt:lpstr>Large Dataset Challenges</vt:lpstr>
      <vt:lpstr>HADOOP</vt:lpstr>
      <vt:lpstr>  Hadoop’s History </vt:lpstr>
      <vt:lpstr>  Google Origins </vt:lpstr>
      <vt:lpstr>  Some Hadoop Milestones </vt:lpstr>
      <vt:lpstr>  Hadoop in the Wild </vt:lpstr>
      <vt:lpstr>What is Hadoop?</vt:lpstr>
      <vt:lpstr>What does Hadoop promise?</vt:lpstr>
      <vt:lpstr>Design Principles of Hadoop</vt:lpstr>
      <vt:lpstr>Hadoop Concepts</vt:lpstr>
      <vt:lpstr>Hadoop Core Components</vt:lpstr>
      <vt:lpstr>Hadoop Hardware Components</vt:lpstr>
      <vt:lpstr>NameNode</vt:lpstr>
      <vt:lpstr>DataNode</vt:lpstr>
      <vt:lpstr>Secondary Name Node</vt:lpstr>
      <vt:lpstr>Hadoop Architecture</vt:lpstr>
      <vt:lpstr>Hadoop: How does it Work?</vt:lpstr>
      <vt:lpstr>  Hadoop Workflow</vt:lpstr>
      <vt:lpstr>What does it do?</vt:lpstr>
      <vt:lpstr>HDFS</vt:lpstr>
      <vt:lpstr>Hadoop Distributed File System</vt:lpstr>
      <vt:lpstr>HDFS</vt:lpstr>
      <vt:lpstr>PowerPoint Presentation</vt:lpstr>
      <vt:lpstr>PowerPoint Presentation</vt:lpstr>
      <vt:lpstr>Reading Data in HDFS Cluster</vt:lpstr>
      <vt:lpstr>Fault Tolerance in HDFS</vt:lpstr>
      <vt:lpstr>PowerPoint Presentation</vt:lpstr>
      <vt:lpstr>Handling Read/Write Failures</vt:lpstr>
      <vt:lpstr>Handling Datanode Failure</vt:lpstr>
      <vt:lpstr>Map-Reduce</vt:lpstr>
      <vt:lpstr>  MapReduce</vt:lpstr>
      <vt:lpstr>MapReduce Framework</vt:lpstr>
      <vt:lpstr>MapReduce in a nutshell</vt:lpstr>
      <vt:lpstr>Map-Reduce Execution Engine   (Example: Color Count)</vt:lpstr>
      <vt:lpstr>Mapper</vt:lpstr>
      <vt:lpstr>Reducer</vt:lpstr>
      <vt:lpstr>  Properties of MapReduce Engine</vt:lpstr>
      <vt:lpstr>  Properties of MapReduce Engine</vt:lpstr>
      <vt:lpstr>Key-Value Pairs</vt:lpstr>
      <vt:lpstr>Example: Word Count</vt:lpstr>
      <vt:lpstr>  Hadoop vs. Other Systems</vt:lpstr>
      <vt:lpstr>Limitations of Hadoop1</vt:lpstr>
      <vt:lpstr>Hadoop 2</vt:lpstr>
      <vt:lpstr>Hadoop1 Vs Hadoop2</vt:lpstr>
      <vt:lpstr>Happy Hadooping!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kritika pareek</dc:creator>
  <cp:lastModifiedBy>Sachin Yadav</cp:lastModifiedBy>
  <cp:revision>54</cp:revision>
  <dcterms:modified xsi:type="dcterms:W3CDTF">2019-12-13T13:52:54Z</dcterms:modified>
</cp:coreProperties>
</file>